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00.svg" ContentType="image/svg+xml"/>
  <Override PartName="/ppt/media/image102.svg" ContentType="image/svg+xml"/>
  <Override PartName="/ppt/media/image104.svg" ContentType="image/svg+xml"/>
  <Override PartName="/ppt/media/image106.svg" ContentType="image/svg+xml"/>
  <Override PartName="/ppt/media/image108.svg" ContentType="image/svg+xml"/>
  <Override PartName="/ppt/media/image110.svg" ContentType="image/svg+xml"/>
  <Override PartName="/ppt/media/image12.svg" ContentType="image/svg+xml"/>
  <Override PartName="/ppt/media/image13.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78.svg" ContentType="image/svg+xml"/>
  <Override PartName="/ppt/media/image8.svg" ContentType="image/svg+xml"/>
  <Override PartName="/ppt/media/image80.svg" ContentType="image/svg+xml"/>
  <Override PartName="/ppt/media/image82.svg" ContentType="image/svg+xml"/>
  <Override PartName="/ppt/media/image84.svg" ContentType="image/svg+xml"/>
  <Override PartName="/ppt/media/image86.svg" ContentType="image/svg+xml"/>
  <Override PartName="/ppt/media/image88.svg" ContentType="image/svg+xml"/>
  <Override PartName="/ppt/media/image90.svg" ContentType="image/svg+xml"/>
  <Override PartName="/ppt/media/image92.svg" ContentType="image/svg+xml"/>
  <Override PartName="/ppt/media/image94.svg" ContentType="image/svg+xml"/>
  <Override PartName="/ppt/media/image96.svg" ContentType="image/svg+xml"/>
  <Override PartName="/ppt/media/image9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257" r:id="rId3"/>
    <p:sldId id="258" r:id="rId5"/>
    <p:sldId id="264" r:id="rId6"/>
    <p:sldId id="263" r:id="rId7"/>
    <p:sldId id="262" r:id="rId8"/>
    <p:sldId id="265" r:id="rId9"/>
    <p:sldId id="273" r:id="rId10"/>
    <p:sldId id="278" r:id="rId11"/>
    <p:sldId id="274" r:id="rId12"/>
    <p:sldId id="294" r:id="rId13"/>
    <p:sldId id="286" r:id="rId14"/>
    <p:sldId id="275" r:id="rId15"/>
    <p:sldId id="279" r:id="rId16"/>
    <p:sldId id="276" r:id="rId17"/>
    <p:sldId id="277" r:id="rId18"/>
    <p:sldId id="281" r:id="rId19"/>
    <p:sldId id="287" r:id="rId20"/>
    <p:sldId id="288"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CAD1FE"/>
    <a:srgbClr val="8287EB"/>
    <a:srgbClr val="BB97F4"/>
    <a:srgbClr val="F5ECFE"/>
    <a:srgbClr val="6169E6"/>
    <a:srgbClr val="616BD3"/>
    <a:srgbClr val="8389EC"/>
    <a:srgbClr val="BF9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1972"/>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rcRect/>
          <a:stretch>
            <a:fillRect/>
          </a:stretch>
        </p:blipFill>
        <p:spPr>
          <a:xfrm>
            <a:off x="0" y="0"/>
            <a:ext cx="12440920" cy="6945630"/>
          </a:xfrm>
          <a:prstGeom prst="rect">
            <a:avLst/>
          </a:prstGeom>
        </p:spPr>
      </p:pic>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00000"/>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58445"/>
            <a:ext cx="10515600" cy="1325563"/>
          </a:xfrm>
        </p:spPr>
        <p:txBody>
          <a:bodyPr anchor="ctr" anchorCtr="0">
            <a:normAutofit/>
          </a:bodyPr>
          <a:lstStyle>
            <a:lvl1pPr>
              <a:defRPr sz="3600" b="0">
                <a:solidFill>
                  <a:schemeClr val="bg2"/>
                </a:solidFill>
                <a:effectLst/>
                <a:latin typeface="微软雅黑" charset="0"/>
                <a:ea typeface="微软雅黑" charset="0"/>
              </a:defRPr>
            </a:lvl1pPr>
          </a:lstStyle>
          <a:p>
            <a:r>
              <a:rPr lang="zh-CN" altLang="en-US" dirty="0"/>
              <a:t>在这里输入</a:t>
            </a:r>
            <a:r>
              <a:rPr lang="zh-CN" altLang="en-US" dirty="0"/>
              <a:t>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grpSp>
        <p:nvGrpSpPr>
          <p:cNvPr id="34" name="组合 33"/>
          <p:cNvGrpSpPr/>
          <p:nvPr userDrawn="1"/>
        </p:nvGrpSpPr>
        <p:grpSpPr>
          <a:xfrm>
            <a:off x="157480" y="520700"/>
            <a:ext cx="659130" cy="704850"/>
            <a:chOff x="11114" y="383"/>
            <a:chExt cx="2187" cy="2338"/>
          </a:xfrm>
        </p:grpSpPr>
        <p:sp>
          <p:nvSpPr>
            <p:cNvPr id="7" name="任意多边形 6"/>
            <p:cNvSpPr/>
            <p:nvPr>
              <p:custDataLst>
                <p:tags r:id="rId2"/>
              </p:custDataLst>
            </p:nvPr>
          </p:nvSpPr>
          <p:spPr>
            <a:xfrm rot="1620000" flipV="1">
              <a:off x="11114" y="747"/>
              <a:ext cx="1791"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91" h="1975">
                  <a:moveTo>
                    <a:pt x="529" y="246"/>
                  </a:moveTo>
                  <a:lnTo>
                    <a:pt x="653" y="0"/>
                  </a:lnTo>
                  <a:lnTo>
                    <a:pt x="761" y="217"/>
                  </a:lnTo>
                  <a:lnTo>
                    <a:pt x="1701" y="696"/>
                  </a:lnTo>
                  <a:cubicBezTo>
                    <a:pt x="1759" y="723"/>
                    <a:pt x="1792" y="790"/>
                    <a:pt x="1791" y="841"/>
                  </a:cubicBezTo>
                  <a:cubicBezTo>
                    <a:pt x="1792" y="866"/>
                    <a:pt x="1782" y="900"/>
                    <a:pt x="1773" y="918"/>
                  </a:cubicBezTo>
                  <a:lnTo>
                    <a:pt x="1280" y="1885"/>
                  </a:lnTo>
                  <a:cubicBezTo>
                    <a:pt x="1253" y="1943"/>
                    <a:pt x="1186" y="1976"/>
                    <a:pt x="1134" y="1975"/>
                  </a:cubicBezTo>
                  <a:cubicBezTo>
                    <a:pt x="1109" y="1977"/>
                    <a:pt x="1075" y="1967"/>
                    <a:pt x="1058" y="1957"/>
                  </a:cubicBezTo>
                  <a:lnTo>
                    <a:pt x="90" y="1464"/>
                  </a:lnTo>
                  <a:cubicBezTo>
                    <a:pt x="32" y="1437"/>
                    <a:pt x="-1" y="1370"/>
                    <a:pt x="0" y="1319"/>
                  </a:cubicBezTo>
                  <a:cubicBezTo>
                    <a:pt x="-1" y="1294"/>
                    <a:pt x="9" y="1259"/>
                    <a:pt x="18" y="1242"/>
                  </a:cubicBezTo>
                  <a:lnTo>
                    <a:pt x="511" y="275"/>
                  </a:lnTo>
                  <a:cubicBezTo>
                    <a:pt x="516" y="264"/>
                    <a:pt x="527" y="249"/>
                    <a:pt x="529" y="246"/>
                  </a:cubicBezTo>
                  <a:close/>
                </a:path>
              </a:pathLst>
            </a:custGeom>
            <a:solidFill>
              <a:srgbClr val="6169E6"/>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a:sym typeface="+mn-ea"/>
              </a:endParaRPr>
            </a:p>
          </p:txBody>
        </p:sp>
        <p:sp>
          <p:nvSpPr>
            <p:cNvPr id="20" name="任意多边形 19"/>
            <p:cNvSpPr/>
            <p:nvPr>
              <p:custDataLst>
                <p:tags r:id="rId3"/>
              </p:custDataLst>
            </p:nvPr>
          </p:nvSpPr>
          <p:spPr>
            <a:xfrm rot="1620000" flipV="1">
              <a:off x="11711" y="383"/>
              <a:ext cx="1591" cy="1754"/>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91" h="1975">
                  <a:moveTo>
                    <a:pt x="529" y="246"/>
                  </a:moveTo>
                  <a:lnTo>
                    <a:pt x="653" y="0"/>
                  </a:lnTo>
                  <a:lnTo>
                    <a:pt x="761" y="217"/>
                  </a:lnTo>
                  <a:lnTo>
                    <a:pt x="1701" y="696"/>
                  </a:lnTo>
                  <a:cubicBezTo>
                    <a:pt x="1759" y="723"/>
                    <a:pt x="1792" y="790"/>
                    <a:pt x="1791" y="841"/>
                  </a:cubicBezTo>
                  <a:cubicBezTo>
                    <a:pt x="1792" y="866"/>
                    <a:pt x="1782" y="900"/>
                    <a:pt x="1773" y="918"/>
                  </a:cubicBezTo>
                  <a:lnTo>
                    <a:pt x="1280" y="1885"/>
                  </a:lnTo>
                  <a:cubicBezTo>
                    <a:pt x="1253" y="1943"/>
                    <a:pt x="1186" y="1976"/>
                    <a:pt x="1134" y="1975"/>
                  </a:cubicBezTo>
                  <a:cubicBezTo>
                    <a:pt x="1109" y="1977"/>
                    <a:pt x="1075" y="1967"/>
                    <a:pt x="1058" y="1957"/>
                  </a:cubicBezTo>
                  <a:lnTo>
                    <a:pt x="90" y="1464"/>
                  </a:lnTo>
                  <a:cubicBezTo>
                    <a:pt x="32" y="1437"/>
                    <a:pt x="-1" y="1370"/>
                    <a:pt x="0" y="1319"/>
                  </a:cubicBezTo>
                  <a:cubicBezTo>
                    <a:pt x="-1" y="1294"/>
                    <a:pt x="9" y="1259"/>
                    <a:pt x="18" y="1242"/>
                  </a:cubicBezTo>
                  <a:lnTo>
                    <a:pt x="511" y="275"/>
                  </a:lnTo>
                  <a:cubicBezTo>
                    <a:pt x="516" y="264"/>
                    <a:pt x="527" y="249"/>
                    <a:pt x="529" y="246"/>
                  </a:cubicBezTo>
                  <a:close/>
                </a:path>
              </a:pathLst>
            </a:custGeom>
            <a:solidFill>
              <a:srgbClr val="6169E6">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a:sym typeface="+mn-ea"/>
              </a:endParaRPr>
            </a:p>
          </p:txBody>
        </p:sp>
      </p:grpSp>
      <p:sp>
        <p:nvSpPr>
          <p:cNvPr id="50" name="文本框 49"/>
          <p:cNvSpPr txBox="1"/>
          <p:nvPr userDrawn="1">
            <p:custDataLst>
              <p:tags r:id="rId4"/>
            </p:custDataLst>
          </p:nvPr>
        </p:nvSpPr>
        <p:spPr>
          <a:xfrm>
            <a:off x="10776585" y="-171450"/>
            <a:ext cx="1952625" cy="7381875"/>
          </a:xfrm>
          <a:prstGeom prst="rect">
            <a:avLst/>
          </a:prstGeom>
          <a:noFill/>
        </p:spPr>
        <p:txBody>
          <a:bodyPr vert="eaVert" wrap="square" rtlCol="0">
            <a:spAutoFit/>
          </a:bodyPr>
          <a:p>
            <a:r>
              <a:rPr lang="en-US" altLang="zh-CN" sz="11500" b="1">
                <a:ln w="9525" cap="flat" cmpd="sng">
                  <a:gradFill>
                    <a:gsLst>
                      <a:gs pos="0">
                        <a:srgbClr val="C5CDFD">
                          <a:alpha val="40000"/>
                        </a:srgbClr>
                      </a:gs>
                      <a:gs pos="100000">
                        <a:srgbClr val="FE7B9A">
                          <a:alpha val="28000"/>
                        </a:srgbClr>
                      </a:gs>
                      <a:gs pos="49000">
                        <a:srgbClr val="8389EB">
                          <a:alpha val="25000"/>
                        </a:srgbClr>
                      </a:gs>
                    </a:gsLst>
                    <a:lin ang="0" scaled="0"/>
                  </a:gradFill>
                  <a:prstDash val="solid"/>
                </a:ln>
                <a:noFill/>
                <a:latin typeface="微软雅黑" charset="-122"/>
                <a:ea typeface="微软雅黑" charset="-122"/>
              </a:rPr>
              <a:t>PINBOBO</a:t>
            </a:r>
            <a:endParaRPr lang="en-US" altLang="zh-CN" sz="11500" b="1">
              <a:ln w="9525" cap="flat" cmpd="sng">
                <a:gradFill>
                  <a:gsLst>
                    <a:gs pos="0">
                      <a:srgbClr val="C5CDFD">
                        <a:alpha val="40000"/>
                      </a:srgbClr>
                    </a:gs>
                    <a:gs pos="100000">
                      <a:srgbClr val="FE7B9A">
                        <a:alpha val="28000"/>
                      </a:srgbClr>
                    </a:gs>
                    <a:gs pos="49000">
                      <a:srgbClr val="8389EB">
                        <a:alpha val="25000"/>
                      </a:srgbClr>
                    </a:gs>
                  </a:gsLst>
                  <a:lin ang="0" scaled="0"/>
                </a:gradFill>
                <a:prstDash val="solid"/>
              </a:ln>
              <a:noFill/>
              <a:latin typeface="微软雅黑" charset="-122"/>
              <a:ea typeface="微软雅黑"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000000"/>
        </a:solidFill>
        <a:effectLst/>
      </p:bgPr>
    </p:bg>
    <p:spTree>
      <p:nvGrpSpPr>
        <p:cNvPr id="1" name=""/>
        <p:cNvGrpSpPr/>
        <p:nvPr/>
      </p:nvGrpSpPr>
      <p:grpSpPr>
        <a:xfrm>
          <a:off x="0" y="0"/>
          <a:ext cx="0" cy="0"/>
          <a:chOff x="0" y="0"/>
          <a:chExt cx="0" cy="0"/>
        </a:xfrm>
      </p:grpSpPr>
      <p:sp>
        <p:nvSpPr>
          <p:cNvPr id="7" name="文本框 6"/>
          <p:cNvSpPr txBox="1"/>
          <p:nvPr userDrawn="1"/>
        </p:nvSpPr>
        <p:spPr>
          <a:xfrm>
            <a:off x="0" y="-489585"/>
            <a:ext cx="12724765" cy="3442335"/>
          </a:xfrm>
          <a:prstGeom prst="rect">
            <a:avLst/>
          </a:prstGeom>
          <a:noFill/>
        </p:spPr>
        <p:txBody>
          <a:bodyPr wrap="square" rtlCol="0">
            <a:noAutofit/>
          </a:bodyPr>
          <a:p>
            <a:r>
              <a:rPr lang="en-US" altLang="zh-CN" sz="19900" b="1">
                <a:solidFill>
                  <a:srgbClr val="FFFFFF">
                    <a:alpha val="15000"/>
                  </a:srgbClr>
                </a:solidFill>
              </a:rPr>
              <a:t>PINBOBO</a:t>
            </a:r>
            <a:endParaRPr lang="en-US" altLang="zh-CN" sz="19900" b="1">
              <a:solidFill>
                <a:srgbClr val="FFFFFF">
                  <a:alpha val="15000"/>
                </a:srgbClr>
              </a:solidFill>
            </a:endParaRPr>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圆角矩形 5"/>
          <p:cNvSpPr/>
          <p:nvPr userDrawn="1">
            <p:custDataLst>
              <p:tags r:id="rId2"/>
            </p:custDataLst>
          </p:nvPr>
        </p:nvSpPr>
        <p:spPr>
          <a:xfrm>
            <a:off x="-15875" y="2055495"/>
            <a:ext cx="12207240" cy="2696845"/>
          </a:xfrm>
          <a:prstGeom prst="roundRect">
            <a:avLst>
              <a:gd name="adj" fmla="val 0"/>
            </a:avLst>
          </a:prstGeom>
          <a:gradFill>
            <a:gsLst>
              <a:gs pos="100000">
                <a:srgbClr val="A5B3FE">
                  <a:alpha val="100000"/>
                </a:srgbClr>
              </a:gs>
              <a:gs pos="5000">
                <a:srgbClr val="9281EE">
                  <a:alpha val="100000"/>
                </a:srgbClr>
              </a:gs>
              <a:gs pos="56000">
                <a:srgbClr val="6169E6">
                  <a:alpha val="100000"/>
                </a:srgbClr>
              </a:gs>
              <a:gs pos="0">
                <a:srgbClr val="C299F5"/>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 name="标题 1"/>
          <p:cNvSpPr>
            <a:spLocks noGrp="1"/>
          </p:cNvSpPr>
          <p:nvPr>
            <p:ph type="title" hasCustomPrompt="1"/>
          </p:nvPr>
        </p:nvSpPr>
        <p:spPr>
          <a:xfrm>
            <a:off x="838200" y="2766219"/>
            <a:ext cx="10515600" cy="1325563"/>
          </a:xfrm>
        </p:spPr>
        <p:txBody>
          <a:bodyPr anchor="ctr" anchorCtr="0">
            <a:normAutofit/>
          </a:bodyPr>
          <a:lstStyle>
            <a:lvl1pPr algn="ctr">
              <a:defRPr sz="6000" b="1">
                <a:solidFill>
                  <a:schemeClr val="bg1"/>
                </a:solidFill>
                <a:effectLst/>
                <a:latin typeface="微软雅黑" charset="0"/>
                <a:ea typeface="微软雅黑" charset="0"/>
              </a:defRPr>
            </a:lvl1pPr>
          </a:lstStyle>
          <a:p>
            <a:r>
              <a:rPr lang="en-US" altLang="zh-CN" dirty="0"/>
              <a:t>  </a:t>
            </a:r>
            <a:r>
              <a:rPr lang="zh-CN" altLang="en-US" dirty="0"/>
              <a:t>在这里输入标题</a:t>
            </a:r>
            <a:endParaRPr lang="zh-CN" altLang="en-US" dirty="0"/>
          </a:p>
        </p:txBody>
      </p:sp>
      <p:sp>
        <p:nvSpPr>
          <p:cNvPr id="10" name="文本框 9"/>
          <p:cNvSpPr txBox="1"/>
          <p:nvPr userDrawn="1"/>
        </p:nvSpPr>
        <p:spPr>
          <a:xfrm>
            <a:off x="0" y="4022090"/>
            <a:ext cx="12724765" cy="3442335"/>
          </a:xfrm>
          <a:prstGeom prst="rect">
            <a:avLst/>
          </a:prstGeom>
          <a:noFill/>
        </p:spPr>
        <p:txBody>
          <a:bodyPr wrap="square" rtlCol="0">
            <a:noAutofit/>
          </a:bodyPr>
          <a:p>
            <a:r>
              <a:rPr lang="en-US" altLang="zh-CN" sz="19900" b="1">
                <a:solidFill>
                  <a:srgbClr val="FFFFFF">
                    <a:alpha val="15000"/>
                  </a:srgbClr>
                </a:solidFill>
              </a:rPr>
              <a:t>PINBOBO</a:t>
            </a:r>
            <a:endParaRPr lang="en-US" altLang="zh-CN" sz="19900" b="1">
              <a:solidFill>
                <a:srgbClr val="FFFFFF">
                  <a:alpha val="1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tags" Target="../tags/tag6.xml"/></Relationships>
</file>

<file path=ppt/slides/_rels/slide10.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3" Type="http://schemas.openxmlformats.org/officeDocument/2006/relationships/slideLayout" Target="../slideLayouts/slideLayout2.xml"/><Relationship Id="rId32" Type="http://schemas.openxmlformats.org/officeDocument/2006/relationships/tags" Target="../tags/tag178.xml"/><Relationship Id="rId31" Type="http://schemas.openxmlformats.org/officeDocument/2006/relationships/tags" Target="../tags/tag177.xml"/><Relationship Id="rId30" Type="http://schemas.openxmlformats.org/officeDocument/2006/relationships/tags" Target="../tags/tag176.xml"/><Relationship Id="rId3" Type="http://schemas.openxmlformats.org/officeDocument/2006/relationships/tags" Target="../tags/tag149.xml"/><Relationship Id="rId29" Type="http://schemas.openxmlformats.org/officeDocument/2006/relationships/tags" Target="../tags/tag175.xml"/><Relationship Id="rId28" Type="http://schemas.openxmlformats.org/officeDocument/2006/relationships/tags" Target="../tags/tag174.xml"/><Relationship Id="rId27" Type="http://schemas.openxmlformats.org/officeDocument/2006/relationships/tags" Target="../tags/tag173.xml"/><Relationship Id="rId26" Type="http://schemas.openxmlformats.org/officeDocument/2006/relationships/tags" Target="../tags/tag172.xml"/><Relationship Id="rId25" Type="http://schemas.openxmlformats.org/officeDocument/2006/relationships/tags" Target="../tags/tag171.xml"/><Relationship Id="rId24" Type="http://schemas.openxmlformats.org/officeDocument/2006/relationships/tags" Target="../tags/tag170.xml"/><Relationship Id="rId23" Type="http://schemas.openxmlformats.org/officeDocument/2006/relationships/tags" Target="../tags/tag169.xml"/><Relationship Id="rId22" Type="http://schemas.openxmlformats.org/officeDocument/2006/relationships/tags" Target="../tags/tag168.xml"/><Relationship Id="rId21" Type="http://schemas.openxmlformats.org/officeDocument/2006/relationships/tags" Target="../tags/tag167.xml"/><Relationship Id="rId20" Type="http://schemas.openxmlformats.org/officeDocument/2006/relationships/tags" Target="../tags/tag166.xml"/><Relationship Id="rId2" Type="http://schemas.openxmlformats.org/officeDocument/2006/relationships/tags" Target="../tags/tag148.xml"/><Relationship Id="rId19" Type="http://schemas.openxmlformats.org/officeDocument/2006/relationships/tags" Target="../tags/tag165.xml"/><Relationship Id="rId18" Type="http://schemas.openxmlformats.org/officeDocument/2006/relationships/tags" Target="../tags/tag164.xml"/><Relationship Id="rId17" Type="http://schemas.openxmlformats.org/officeDocument/2006/relationships/tags" Target="../tags/tag163.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tags" Target="../tags/tag147.xml"/></Relationships>
</file>

<file path=ppt/slides/_rels/slide11.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8" Type="http://schemas.openxmlformats.org/officeDocument/2006/relationships/slideLayout" Target="../slideLayouts/slideLayout2.xml"/><Relationship Id="rId67" Type="http://schemas.openxmlformats.org/officeDocument/2006/relationships/image" Target="../media/image28.svg"/><Relationship Id="rId66" Type="http://schemas.openxmlformats.org/officeDocument/2006/relationships/image" Target="../media/image27.png"/><Relationship Id="rId65" Type="http://schemas.openxmlformats.org/officeDocument/2006/relationships/tags" Target="../tags/tag222.xml"/><Relationship Id="rId64" Type="http://schemas.openxmlformats.org/officeDocument/2006/relationships/image" Target="../media/image26.svg"/><Relationship Id="rId63" Type="http://schemas.openxmlformats.org/officeDocument/2006/relationships/image" Target="../media/image25.png"/><Relationship Id="rId62" Type="http://schemas.openxmlformats.org/officeDocument/2006/relationships/tags" Target="../tags/tag221.xml"/><Relationship Id="rId61" Type="http://schemas.openxmlformats.org/officeDocument/2006/relationships/image" Target="../media/image24.svg"/><Relationship Id="rId60" Type="http://schemas.openxmlformats.org/officeDocument/2006/relationships/image" Target="../media/image23.png"/><Relationship Id="rId6" Type="http://schemas.openxmlformats.org/officeDocument/2006/relationships/tags" Target="../tags/tag184.xml"/><Relationship Id="rId59" Type="http://schemas.openxmlformats.org/officeDocument/2006/relationships/tags" Target="../tags/tag220.xml"/><Relationship Id="rId58" Type="http://schemas.openxmlformats.org/officeDocument/2006/relationships/image" Target="../media/image22.svg"/><Relationship Id="rId57" Type="http://schemas.openxmlformats.org/officeDocument/2006/relationships/image" Target="../media/image21.png"/><Relationship Id="rId56" Type="http://schemas.openxmlformats.org/officeDocument/2006/relationships/tags" Target="../tags/tag219.xml"/><Relationship Id="rId55" Type="http://schemas.openxmlformats.org/officeDocument/2006/relationships/image" Target="../media/image20.svg"/><Relationship Id="rId54" Type="http://schemas.openxmlformats.org/officeDocument/2006/relationships/image" Target="../media/image19.png"/><Relationship Id="rId53" Type="http://schemas.openxmlformats.org/officeDocument/2006/relationships/tags" Target="../tags/tag218.xml"/><Relationship Id="rId52" Type="http://schemas.openxmlformats.org/officeDocument/2006/relationships/image" Target="../media/image18.svg"/><Relationship Id="rId51" Type="http://schemas.openxmlformats.org/officeDocument/2006/relationships/image" Target="../media/image17.png"/><Relationship Id="rId50" Type="http://schemas.openxmlformats.org/officeDocument/2006/relationships/tags" Target="../tags/tag217.xml"/><Relationship Id="rId5" Type="http://schemas.openxmlformats.org/officeDocument/2006/relationships/tags" Target="../tags/tag183.xml"/><Relationship Id="rId49" Type="http://schemas.openxmlformats.org/officeDocument/2006/relationships/tags" Target="../tags/tag216.xml"/><Relationship Id="rId48" Type="http://schemas.openxmlformats.org/officeDocument/2006/relationships/tags" Target="../tags/tag215.xml"/><Relationship Id="rId47" Type="http://schemas.openxmlformats.org/officeDocument/2006/relationships/tags" Target="../tags/tag214.xml"/><Relationship Id="rId46" Type="http://schemas.openxmlformats.org/officeDocument/2006/relationships/tags" Target="../tags/tag213.xml"/><Relationship Id="rId45" Type="http://schemas.openxmlformats.org/officeDocument/2006/relationships/tags" Target="../tags/tag212.xml"/><Relationship Id="rId44" Type="http://schemas.openxmlformats.org/officeDocument/2006/relationships/tags" Target="../tags/tag211.xml"/><Relationship Id="rId43" Type="http://schemas.openxmlformats.org/officeDocument/2006/relationships/tags" Target="../tags/tag210.xml"/><Relationship Id="rId42" Type="http://schemas.openxmlformats.org/officeDocument/2006/relationships/tags" Target="../tags/tag209.xml"/><Relationship Id="rId41" Type="http://schemas.openxmlformats.org/officeDocument/2006/relationships/tags" Target="../tags/tag208.xml"/><Relationship Id="rId40" Type="http://schemas.openxmlformats.org/officeDocument/2006/relationships/tags" Target="../tags/tag207.xml"/><Relationship Id="rId4" Type="http://schemas.openxmlformats.org/officeDocument/2006/relationships/tags" Target="../tags/tag182.xml"/><Relationship Id="rId39" Type="http://schemas.openxmlformats.org/officeDocument/2006/relationships/tags" Target="../tags/tag206.xml"/><Relationship Id="rId38" Type="http://schemas.openxmlformats.org/officeDocument/2006/relationships/tags" Target="../tags/tag205.xml"/><Relationship Id="rId37" Type="http://schemas.openxmlformats.org/officeDocument/2006/relationships/tags" Target="../tags/tag204.xml"/><Relationship Id="rId36" Type="http://schemas.openxmlformats.org/officeDocument/2006/relationships/tags" Target="../tags/tag203.xml"/><Relationship Id="rId35" Type="http://schemas.openxmlformats.org/officeDocument/2006/relationships/tags" Target="../tags/tag202.xml"/><Relationship Id="rId34" Type="http://schemas.openxmlformats.org/officeDocument/2006/relationships/tags" Target="../tags/tag201.xml"/><Relationship Id="rId33" Type="http://schemas.openxmlformats.org/officeDocument/2006/relationships/tags" Target="../tags/tag200.xml"/><Relationship Id="rId32" Type="http://schemas.openxmlformats.org/officeDocument/2006/relationships/image" Target="../media/image16.svg"/><Relationship Id="rId31" Type="http://schemas.openxmlformats.org/officeDocument/2006/relationships/image" Target="../media/image15.png"/><Relationship Id="rId30" Type="http://schemas.openxmlformats.org/officeDocument/2006/relationships/tags" Target="../tags/tag199.xml"/><Relationship Id="rId3" Type="http://schemas.openxmlformats.org/officeDocument/2006/relationships/tags" Target="../tags/tag181.xml"/><Relationship Id="rId29" Type="http://schemas.openxmlformats.org/officeDocument/2006/relationships/image" Target="../media/image14.svg"/><Relationship Id="rId28" Type="http://schemas.openxmlformats.org/officeDocument/2006/relationships/tags" Target="../tags/tag198.xml"/><Relationship Id="rId27" Type="http://schemas.openxmlformats.org/officeDocument/2006/relationships/image" Target="../media/image13.svg"/><Relationship Id="rId26" Type="http://schemas.openxmlformats.org/officeDocument/2006/relationships/tags" Target="../tags/tag197.xml"/><Relationship Id="rId25" Type="http://schemas.openxmlformats.org/officeDocument/2006/relationships/image" Target="../media/image12.svg"/><Relationship Id="rId24" Type="http://schemas.openxmlformats.org/officeDocument/2006/relationships/image" Target="../media/image11.png"/><Relationship Id="rId23" Type="http://schemas.openxmlformats.org/officeDocument/2006/relationships/tags" Target="../tags/tag196.xml"/><Relationship Id="rId22" Type="http://schemas.openxmlformats.org/officeDocument/2006/relationships/image" Target="../media/image10.svg"/><Relationship Id="rId21" Type="http://schemas.openxmlformats.org/officeDocument/2006/relationships/image" Target="../media/image9.png"/><Relationship Id="rId20" Type="http://schemas.openxmlformats.org/officeDocument/2006/relationships/tags" Target="../tags/tag195.xml"/><Relationship Id="rId2" Type="http://schemas.openxmlformats.org/officeDocument/2006/relationships/tags" Target="../tags/tag180.xml"/><Relationship Id="rId19" Type="http://schemas.openxmlformats.org/officeDocument/2006/relationships/image" Target="../media/image8.svg"/><Relationship Id="rId18" Type="http://schemas.openxmlformats.org/officeDocument/2006/relationships/tags" Target="../tags/tag194.xml"/><Relationship Id="rId17" Type="http://schemas.openxmlformats.org/officeDocument/2006/relationships/image" Target="../media/image7.svg"/><Relationship Id="rId16" Type="http://schemas.openxmlformats.org/officeDocument/2006/relationships/image" Target="../media/image6.png"/><Relationship Id="rId15" Type="http://schemas.openxmlformats.org/officeDocument/2006/relationships/tags" Target="../tags/tag193.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tags" Target="../tags/tag179.xml"/></Relationships>
</file>

<file path=ppt/slides/_rels/slide12.xml.rels><?xml version="1.0" encoding="UTF-8" standalone="yes"?>
<Relationships xmlns="http://schemas.openxmlformats.org/package/2006/relationships"><Relationship Id="rId93" Type="http://schemas.openxmlformats.org/officeDocument/2006/relationships/notesSlide" Target="../notesSlides/notesSlide10.xml"/><Relationship Id="rId92" Type="http://schemas.openxmlformats.org/officeDocument/2006/relationships/slideLayout" Target="../slideLayouts/slideLayout2.xml"/><Relationship Id="rId91" Type="http://schemas.openxmlformats.org/officeDocument/2006/relationships/tags" Target="../tags/tag313.xml"/><Relationship Id="rId90" Type="http://schemas.openxmlformats.org/officeDocument/2006/relationships/tags" Target="../tags/tag312.xml"/><Relationship Id="rId9" Type="http://schemas.openxmlformats.org/officeDocument/2006/relationships/tags" Target="../tags/tag231.xml"/><Relationship Id="rId89" Type="http://schemas.openxmlformats.org/officeDocument/2006/relationships/tags" Target="../tags/tag311.xml"/><Relationship Id="rId88" Type="http://schemas.openxmlformats.org/officeDocument/2006/relationships/tags" Target="../tags/tag310.xml"/><Relationship Id="rId87" Type="http://schemas.openxmlformats.org/officeDocument/2006/relationships/tags" Target="../tags/tag309.xml"/><Relationship Id="rId86" Type="http://schemas.openxmlformats.org/officeDocument/2006/relationships/tags" Target="../tags/tag308.xml"/><Relationship Id="rId85" Type="http://schemas.openxmlformats.org/officeDocument/2006/relationships/tags" Target="../tags/tag307.xml"/><Relationship Id="rId84" Type="http://schemas.openxmlformats.org/officeDocument/2006/relationships/tags" Target="../tags/tag306.xml"/><Relationship Id="rId83" Type="http://schemas.openxmlformats.org/officeDocument/2006/relationships/tags" Target="../tags/tag305.xml"/><Relationship Id="rId82" Type="http://schemas.openxmlformats.org/officeDocument/2006/relationships/tags" Target="../tags/tag304.xml"/><Relationship Id="rId81" Type="http://schemas.openxmlformats.org/officeDocument/2006/relationships/tags" Target="../tags/tag303.xml"/><Relationship Id="rId80" Type="http://schemas.openxmlformats.org/officeDocument/2006/relationships/tags" Target="../tags/tag302.xml"/><Relationship Id="rId8" Type="http://schemas.openxmlformats.org/officeDocument/2006/relationships/tags" Target="../tags/tag230.xml"/><Relationship Id="rId79" Type="http://schemas.openxmlformats.org/officeDocument/2006/relationships/tags" Target="../tags/tag301.xml"/><Relationship Id="rId78" Type="http://schemas.openxmlformats.org/officeDocument/2006/relationships/tags" Target="../tags/tag300.xml"/><Relationship Id="rId77" Type="http://schemas.openxmlformats.org/officeDocument/2006/relationships/tags" Target="../tags/tag299.xml"/><Relationship Id="rId76" Type="http://schemas.openxmlformats.org/officeDocument/2006/relationships/tags" Target="../tags/tag298.xml"/><Relationship Id="rId75" Type="http://schemas.openxmlformats.org/officeDocument/2006/relationships/tags" Target="../tags/tag297.xml"/><Relationship Id="rId74" Type="http://schemas.openxmlformats.org/officeDocument/2006/relationships/tags" Target="../tags/tag296.xml"/><Relationship Id="rId73" Type="http://schemas.openxmlformats.org/officeDocument/2006/relationships/tags" Target="../tags/tag295.xml"/><Relationship Id="rId72" Type="http://schemas.openxmlformats.org/officeDocument/2006/relationships/tags" Target="../tags/tag294.xml"/><Relationship Id="rId71" Type="http://schemas.openxmlformats.org/officeDocument/2006/relationships/tags" Target="../tags/tag293.xml"/><Relationship Id="rId70" Type="http://schemas.openxmlformats.org/officeDocument/2006/relationships/tags" Target="../tags/tag292.xml"/><Relationship Id="rId7" Type="http://schemas.openxmlformats.org/officeDocument/2006/relationships/tags" Target="../tags/tag229.xml"/><Relationship Id="rId69" Type="http://schemas.openxmlformats.org/officeDocument/2006/relationships/tags" Target="../tags/tag291.xml"/><Relationship Id="rId68" Type="http://schemas.openxmlformats.org/officeDocument/2006/relationships/tags" Target="../tags/tag290.xml"/><Relationship Id="rId67" Type="http://schemas.openxmlformats.org/officeDocument/2006/relationships/tags" Target="../tags/tag289.xml"/><Relationship Id="rId66" Type="http://schemas.openxmlformats.org/officeDocument/2006/relationships/tags" Target="../tags/tag288.xml"/><Relationship Id="rId65" Type="http://schemas.openxmlformats.org/officeDocument/2006/relationships/tags" Target="../tags/tag287.xml"/><Relationship Id="rId64" Type="http://schemas.openxmlformats.org/officeDocument/2006/relationships/tags" Target="../tags/tag286.xml"/><Relationship Id="rId63" Type="http://schemas.openxmlformats.org/officeDocument/2006/relationships/tags" Target="../tags/tag285.xml"/><Relationship Id="rId62" Type="http://schemas.openxmlformats.org/officeDocument/2006/relationships/tags" Target="../tags/tag284.xml"/><Relationship Id="rId61" Type="http://schemas.openxmlformats.org/officeDocument/2006/relationships/tags" Target="../tags/tag283.xml"/><Relationship Id="rId60" Type="http://schemas.openxmlformats.org/officeDocument/2006/relationships/tags" Target="../tags/tag282.xml"/><Relationship Id="rId6" Type="http://schemas.openxmlformats.org/officeDocument/2006/relationships/tags" Target="../tags/tag228.xml"/><Relationship Id="rId59" Type="http://schemas.openxmlformats.org/officeDocument/2006/relationships/tags" Target="../tags/tag281.xml"/><Relationship Id="rId58" Type="http://schemas.openxmlformats.org/officeDocument/2006/relationships/tags" Target="../tags/tag280.xml"/><Relationship Id="rId57" Type="http://schemas.openxmlformats.org/officeDocument/2006/relationships/tags" Target="../tags/tag279.xml"/><Relationship Id="rId56" Type="http://schemas.openxmlformats.org/officeDocument/2006/relationships/tags" Target="../tags/tag278.xml"/><Relationship Id="rId55" Type="http://schemas.openxmlformats.org/officeDocument/2006/relationships/tags" Target="../tags/tag277.xml"/><Relationship Id="rId54" Type="http://schemas.openxmlformats.org/officeDocument/2006/relationships/tags" Target="../tags/tag276.xml"/><Relationship Id="rId53" Type="http://schemas.openxmlformats.org/officeDocument/2006/relationships/tags" Target="../tags/tag275.xml"/><Relationship Id="rId52" Type="http://schemas.openxmlformats.org/officeDocument/2006/relationships/tags" Target="../tags/tag274.xml"/><Relationship Id="rId51" Type="http://schemas.openxmlformats.org/officeDocument/2006/relationships/tags" Target="../tags/tag273.xml"/><Relationship Id="rId50" Type="http://schemas.openxmlformats.org/officeDocument/2006/relationships/tags" Target="../tags/tag272.xml"/><Relationship Id="rId5" Type="http://schemas.openxmlformats.org/officeDocument/2006/relationships/tags" Target="../tags/tag227.xml"/><Relationship Id="rId49" Type="http://schemas.openxmlformats.org/officeDocument/2006/relationships/tags" Target="../tags/tag271.xml"/><Relationship Id="rId48" Type="http://schemas.openxmlformats.org/officeDocument/2006/relationships/tags" Target="../tags/tag270.xml"/><Relationship Id="rId47" Type="http://schemas.openxmlformats.org/officeDocument/2006/relationships/tags" Target="../tags/tag269.xml"/><Relationship Id="rId46" Type="http://schemas.openxmlformats.org/officeDocument/2006/relationships/tags" Target="../tags/tag268.xml"/><Relationship Id="rId45" Type="http://schemas.openxmlformats.org/officeDocument/2006/relationships/tags" Target="../tags/tag267.xml"/><Relationship Id="rId44" Type="http://schemas.openxmlformats.org/officeDocument/2006/relationships/tags" Target="../tags/tag266.xml"/><Relationship Id="rId43" Type="http://schemas.openxmlformats.org/officeDocument/2006/relationships/tags" Target="../tags/tag265.xml"/><Relationship Id="rId42" Type="http://schemas.openxmlformats.org/officeDocument/2006/relationships/tags" Target="../tags/tag264.xml"/><Relationship Id="rId41" Type="http://schemas.openxmlformats.org/officeDocument/2006/relationships/tags" Target="../tags/tag263.xml"/><Relationship Id="rId40" Type="http://schemas.openxmlformats.org/officeDocument/2006/relationships/tags" Target="../tags/tag262.xml"/><Relationship Id="rId4" Type="http://schemas.openxmlformats.org/officeDocument/2006/relationships/tags" Target="../tags/tag226.xml"/><Relationship Id="rId39" Type="http://schemas.openxmlformats.org/officeDocument/2006/relationships/tags" Target="../tags/tag261.xml"/><Relationship Id="rId38" Type="http://schemas.openxmlformats.org/officeDocument/2006/relationships/tags" Target="../tags/tag260.xml"/><Relationship Id="rId37" Type="http://schemas.openxmlformats.org/officeDocument/2006/relationships/tags" Target="../tags/tag259.xml"/><Relationship Id="rId36" Type="http://schemas.openxmlformats.org/officeDocument/2006/relationships/tags" Target="../tags/tag258.xml"/><Relationship Id="rId35" Type="http://schemas.openxmlformats.org/officeDocument/2006/relationships/tags" Target="../tags/tag257.xml"/><Relationship Id="rId34" Type="http://schemas.openxmlformats.org/officeDocument/2006/relationships/tags" Target="../tags/tag256.xml"/><Relationship Id="rId33" Type="http://schemas.openxmlformats.org/officeDocument/2006/relationships/tags" Target="../tags/tag255.xml"/><Relationship Id="rId32" Type="http://schemas.openxmlformats.org/officeDocument/2006/relationships/tags" Target="../tags/tag254.xml"/><Relationship Id="rId31" Type="http://schemas.openxmlformats.org/officeDocument/2006/relationships/tags" Target="../tags/tag253.xml"/><Relationship Id="rId30" Type="http://schemas.openxmlformats.org/officeDocument/2006/relationships/tags" Target="../tags/tag252.xml"/><Relationship Id="rId3" Type="http://schemas.openxmlformats.org/officeDocument/2006/relationships/tags" Target="../tags/tag225.xml"/><Relationship Id="rId29" Type="http://schemas.openxmlformats.org/officeDocument/2006/relationships/tags" Target="../tags/tag251.xml"/><Relationship Id="rId28" Type="http://schemas.openxmlformats.org/officeDocument/2006/relationships/tags" Target="../tags/tag250.xml"/><Relationship Id="rId27" Type="http://schemas.openxmlformats.org/officeDocument/2006/relationships/tags" Target="../tags/tag249.xml"/><Relationship Id="rId26" Type="http://schemas.openxmlformats.org/officeDocument/2006/relationships/tags" Target="../tags/tag248.xml"/><Relationship Id="rId25" Type="http://schemas.openxmlformats.org/officeDocument/2006/relationships/tags" Target="../tags/tag247.xml"/><Relationship Id="rId24" Type="http://schemas.openxmlformats.org/officeDocument/2006/relationships/tags" Target="../tags/tag246.xml"/><Relationship Id="rId23" Type="http://schemas.openxmlformats.org/officeDocument/2006/relationships/tags" Target="../tags/tag245.xml"/><Relationship Id="rId22" Type="http://schemas.openxmlformats.org/officeDocument/2006/relationships/tags" Target="../tags/tag244.xml"/><Relationship Id="rId21" Type="http://schemas.openxmlformats.org/officeDocument/2006/relationships/tags" Target="../tags/tag243.xml"/><Relationship Id="rId20" Type="http://schemas.openxmlformats.org/officeDocument/2006/relationships/tags" Target="../tags/tag242.xml"/><Relationship Id="rId2" Type="http://schemas.openxmlformats.org/officeDocument/2006/relationships/tags" Target="../tags/tag224.xml"/><Relationship Id="rId19" Type="http://schemas.openxmlformats.org/officeDocument/2006/relationships/tags" Target="../tags/tag241.xml"/><Relationship Id="rId18" Type="http://schemas.openxmlformats.org/officeDocument/2006/relationships/tags" Target="../tags/tag240.xml"/><Relationship Id="rId17" Type="http://schemas.openxmlformats.org/officeDocument/2006/relationships/tags" Target="../tags/tag239.xml"/><Relationship Id="rId16" Type="http://schemas.openxmlformats.org/officeDocument/2006/relationships/tags" Target="../tags/tag238.xml"/><Relationship Id="rId15" Type="http://schemas.openxmlformats.org/officeDocument/2006/relationships/tags" Target="../tags/tag237.xml"/><Relationship Id="rId14" Type="http://schemas.openxmlformats.org/officeDocument/2006/relationships/tags" Target="../tags/tag236.xml"/><Relationship Id="rId13" Type="http://schemas.openxmlformats.org/officeDocument/2006/relationships/tags" Target="../tags/tag235.xml"/><Relationship Id="rId12" Type="http://schemas.openxmlformats.org/officeDocument/2006/relationships/tags" Target="../tags/tag234.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tags" Target="../tags/tag223.xml"/></Relationships>
</file>

<file path=ppt/slides/_rels/slide13.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3" Type="http://schemas.openxmlformats.org/officeDocument/2006/relationships/notesSlide" Target="../notesSlides/notesSlide11.xml"/><Relationship Id="rId72" Type="http://schemas.openxmlformats.org/officeDocument/2006/relationships/slideLayout" Target="../slideLayouts/slideLayout2.xml"/><Relationship Id="rId71" Type="http://schemas.openxmlformats.org/officeDocument/2006/relationships/image" Target="../media/image30.svg"/><Relationship Id="rId70" Type="http://schemas.openxmlformats.org/officeDocument/2006/relationships/image" Target="../media/image29.png"/><Relationship Id="rId7" Type="http://schemas.openxmlformats.org/officeDocument/2006/relationships/tags" Target="../tags/tag320.xml"/><Relationship Id="rId69" Type="http://schemas.openxmlformats.org/officeDocument/2006/relationships/tags" Target="../tags/tag382.xml"/><Relationship Id="rId68" Type="http://schemas.openxmlformats.org/officeDocument/2006/relationships/tags" Target="../tags/tag381.xml"/><Relationship Id="rId67" Type="http://schemas.openxmlformats.org/officeDocument/2006/relationships/tags" Target="../tags/tag380.xml"/><Relationship Id="rId66" Type="http://schemas.openxmlformats.org/officeDocument/2006/relationships/tags" Target="../tags/tag379.xml"/><Relationship Id="rId65" Type="http://schemas.openxmlformats.org/officeDocument/2006/relationships/tags" Target="../tags/tag378.xml"/><Relationship Id="rId64" Type="http://schemas.openxmlformats.org/officeDocument/2006/relationships/tags" Target="../tags/tag377.xml"/><Relationship Id="rId63" Type="http://schemas.openxmlformats.org/officeDocument/2006/relationships/tags" Target="../tags/tag376.xml"/><Relationship Id="rId62" Type="http://schemas.openxmlformats.org/officeDocument/2006/relationships/tags" Target="../tags/tag375.xml"/><Relationship Id="rId61" Type="http://schemas.openxmlformats.org/officeDocument/2006/relationships/tags" Target="../tags/tag374.xml"/><Relationship Id="rId60" Type="http://schemas.openxmlformats.org/officeDocument/2006/relationships/tags" Target="../tags/tag373.xml"/><Relationship Id="rId6" Type="http://schemas.openxmlformats.org/officeDocument/2006/relationships/tags" Target="../tags/tag319.xml"/><Relationship Id="rId59" Type="http://schemas.openxmlformats.org/officeDocument/2006/relationships/tags" Target="../tags/tag372.xml"/><Relationship Id="rId58" Type="http://schemas.openxmlformats.org/officeDocument/2006/relationships/tags" Target="../tags/tag371.xml"/><Relationship Id="rId57" Type="http://schemas.openxmlformats.org/officeDocument/2006/relationships/tags" Target="../tags/tag370.xml"/><Relationship Id="rId56" Type="http://schemas.openxmlformats.org/officeDocument/2006/relationships/tags" Target="../tags/tag369.xml"/><Relationship Id="rId55" Type="http://schemas.openxmlformats.org/officeDocument/2006/relationships/tags" Target="../tags/tag368.xml"/><Relationship Id="rId54" Type="http://schemas.openxmlformats.org/officeDocument/2006/relationships/tags" Target="../tags/tag367.xml"/><Relationship Id="rId53" Type="http://schemas.openxmlformats.org/officeDocument/2006/relationships/tags" Target="../tags/tag366.xml"/><Relationship Id="rId52" Type="http://schemas.openxmlformats.org/officeDocument/2006/relationships/tags" Target="../tags/tag365.xml"/><Relationship Id="rId51" Type="http://schemas.openxmlformats.org/officeDocument/2006/relationships/tags" Target="../tags/tag364.xml"/><Relationship Id="rId50" Type="http://schemas.openxmlformats.org/officeDocument/2006/relationships/tags" Target="../tags/tag363.xml"/><Relationship Id="rId5" Type="http://schemas.openxmlformats.org/officeDocument/2006/relationships/tags" Target="../tags/tag318.xml"/><Relationship Id="rId49" Type="http://schemas.openxmlformats.org/officeDocument/2006/relationships/tags" Target="../tags/tag362.xml"/><Relationship Id="rId48" Type="http://schemas.openxmlformats.org/officeDocument/2006/relationships/tags" Target="../tags/tag361.xml"/><Relationship Id="rId47" Type="http://schemas.openxmlformats.org/officeDocument/2006/relationships/tags" Target="../tags/tag360.xml"/><Relationship Id="rId46" Type="http://schemas.openxmlformats.org/officeDocument/2006/relationships/tags" Target="../tags/tag359.xml"/><Relationship Id="rId45" Type="http://schemas.openxmlformats.org/officeDocument/2006/relationships/tags" Target="../tags/tag358.xml"/><Relationship Id="rId44" Type="http://schemas.openxmlformats.org/officeDocument/2006/relationships/tags" Target="../tags/tag357.xml"/><Relationship Id="rId43" Type="http://schemas.openxmlformats.org/officeDocument/2006/relationships/tags" Target="../tags/tag356.xml"/><Relationship Id="rId42" Type="http://schemas.openxmlformats.org/officeDocument/2006/relationships/tags" Target="../tags/tag355.xml"/><Relationship Id="rId41" Type="http://schemas.openxmlformats.org/officeDocument/2006/relationships/tags" Target="../tags/tag354.xml"/><Relationship Id="rId40" Type="http://schemas.openxmlformats.org/officeDocument/2006/relationships/tags" Target="../tags/tag353.xml"/><Relationship Id="rId4" Type="http://schemas.openxmlformats.org/officeDocument/2006/relationships/tags" Target="../tags/tag317.xml"/><Relationship Id="rId39" Type="http://schemas.openxmlformats.org/officeDocument/2006/relationships/tags" Target="../tags/tag352.xml"/><Relationship Id="rId38" Type="http://schemas.openxmlformats.org/officeDocument/2006/relationships/tags" Target="../tags/tag351.xml"/><Relationship Id="rId37" Type="http://schemas.openxmlformats.org/officeDocument/2006/relationships/tags" Target="../tags/tag350.xml"/><Relationship Id="rId36" Type="http://schemas.openxmlformats.org/officeDocument/2006/relationships/tags" Target="../tags/tag349.xml"/><Relationship Id="rId35" Type="http://schemas.openxmlformats.org/officeDocument/2006/relationships/tags" Target="../tags/tag348.xml"/><Relationship Id="rId34" Type="http://schemas.openxmlformats.org/officeDocument/2006/relationships/tags" Target="../tags/tag347.xml"/><Relationship Id="rId33" Type="http://schemas.openxmlformats.org/officeDocument/2006/relationships/tags" Target="../tags/tag346.xml"/><Relationship Id="rId32" Type="http://schemas.openxmlformats.org/officeDocument/2006/relationships/tags" Target="../tags/tag345.xml"/><Relationship Id="rId31" Type="http://schemas.openxmlformats.org/officeDocument/2006/relationships/tags" Target="../tags/tag344.xml"/><Relationship Id="rId30" Type="http://schemas.openxmlformats.org/officeDocument/2006/relationships/tags" Target="../tags/tag343.xml"/><Relationship Id="rId3" Type="http://schemas.openxmlformats.org/officeDocument/2006/relationships/tags" Target="../tags/tag316.xml"/><Relationship Id="rId29" Type="http://schemas.openxmlformats.org/officeDocument/2006/relationships/tags" Target="../tags/tag342.xml"/><Relationship Id="rId28" Type="http://schemas.openxmlformats.org/officeDocument/2006/relationships/tags" Target="../tags/tag341.xml"/><Relationship Id="rId27" Type="http://schemas.openxmlformats.org/officeDocument/2006/relationships/tags" Target="../tags/tag340.xml"/><Relationship Id="rId26" Type="http://schemas.openxmlformats.org/officeDocument/2006/relationships/tags" Target="../tags/tag339.xml"/><Relationship Id="rId25" Type="http://schemas.openxmlformats.org/officeDocument/2006/relationships/tags" Target="../tags/tag338.xml"/><Relationship Id="rId24" Type="http://schemas.openxmlformats.org/officeDocument/2006/relationships/tags" Target="../tags/tag337.xml"/><Relationship Id="rId23" Type="http://schemas.openxmlformats.org/officeDocument/2006/relationships/tags" Target="../tags/tag336.xml"/><Relationship Id="rId22" Type="http://schemas.openxmlformats.org/officeDocument/2006/relationships/tags" Target="../tags/tag335.xml"/><Relationship Id="rId21" Type="http://schemas.openxmlformats.org/officeDocument/2006/relationships/tags" Target="../tags/tag334.xml"/><Relationship Id="rId20" Type="http://schemas.openxmlformats.org/officeDocument/2006/relationships/tags" Target="../tags/tag333.xml"/><Relationship Id="rId2" Type="http://schemas.openxmlformats.org/officeDocument/2006/relationships/tags" Target="../tags/tag315.xml"/><Relationship Id="rId19" Type="http://schemas.openxmlformats.org/officeDocument/2006/relationships/tags" Target="../tags/tag332.xml"/><Relationship Id="rId18" Type="http://schemas.openxmlformats.org/officeDocument/2006/relationships/tags" Target="../tags/tag331.xml"/><Relationship Id="rId17" Type="http://schemas.openxmlformats.org/officeDocument/2006/relationships/tags" Target="../tags/tag330.xml"/><Relationship Id="rId16" Type="http://schemas.openxmlformats.org/officeDocument/2006/relationships/tags" Target="../tags/tag329.xml"/><Relationship Id="rId15" Type="http://schemas.openxmlformats.org/officeDocument/2006/relationships/tags" Target="../tags/tag32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4.xml"/></Relationships>
</file>

<file path=ppt/slides/_rels/slide14.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3" Type="http://schemas.openxmlformats.org/officeDocument/2006/relationships/notesSlide" Target="../notesSlides/notesSlide12.xml"/><Relationship Id="rId22" Type="http://schemas.openxmlformats.org/officeDocument/2006/relationships/slideLayout" Target="../slideLayouts/slideLayout2.xml"/><Relationship Id="rId21" Type="http://schemas.openxmlformats.org/officeDocument/2006/relationships/tags" Target="../tags/tag401.xml"/><Relationship Id="rId20" Type="http://schemas.openxmlformats.org/officeDocument/2006/relationships/image" Target="../media/image32.svg"/><Relationship Id="rId2" Type="http://schemas.openxmlformats.org/officeDocument/2006/relationships/tags" Target="../tags/tag384.xml"/><Relationship Id="rId19" Type="http://schemas.openxmlformats.org/officeDocument/2006/relationships/image" Target="../media/image31.png"/><Relationship Id="rId18" Type="http://schemas.openxmlformats.org/officeDocument/2006/relationships/tags" Target="../tags/tag400.xml"/><Relationship Id="rId17" Type="http://schemas.openxmlformats.org/officeDocument/2006/relationships/tags" Target="../tags/tag399.xml"/><Relationship Id="rId16" Type="http://schemas.openxmlformats.org/officeDocument/2006/relationships/tags" Target="../tags/tag398.xml"/><Relationship Id="rId15" Type="http://schemas.openxmlformats.org/officeDocument/2006/relationships/tags" Target="../tags/tag397.xml"/><Relationship Id="rId14" Type="http://schemas.openxmlformats.org/officeDocument/2006/relationships/tags" Target="../tags/tag396.xml"/><Relationship Id="rId13" Type="http://schemas.openxmlformats.org/officeDocument/2006/relationships/tags" Target="../tags/tag395.xml"/><Relationship Id="rId12" Type="http://schemas.openxmlformats.org/officeDocument/2006/relationships/tags" Target="../tags/tag394.xml"/><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tags" Target="../tags/tag383.xml"/></Relationships>
</file>

<file path=ppt/slides/_rels/slide15.xml.rels><?xml version="1.0" encoding="UTF-8" standalone="yes"?>
<Relationships xmlns="http://schemas.openxmlformats.org/package/2006/relationships"><Relationship Id="rId9" Type="http://schemas.openxmlformats.org/officeDocument/2006/relationships/tags" Target="../tags/tag408.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35" Type="http://schemas.openxmlformats.org/officeDocument/2006/relationships/notesSlide" Target="../notesSlides/notesSlide13.xml"/><Relationship Id="rId34" Type="http://schemas.openxmlformats.org/officeDocument/2006/relationships/slideLayout" Target="../slideLayouts/slideLayout2.xml"/><Relationship Id="rId33" Type="http://schemas.openxmlformats.org/officeDocument/2006/relationships/tags" Target="../tags/tag432.xml"/><Relationship Id="rId32" Type="http://schemas.openxmlformats.org/officeDocument/2006/relationships/tags" Target="../tags/tag431.xml"/><Relationship Id="rId31" Type="http://schemas.openxmlformats.org/officeDocument/2006/relationships/tags" Target="../tags/tag430.xml"/><Relationship Id="rId30" Type="http://schemas.openxmlformats.org/officeDocument/2006/relationships/tags" Target="../tags/tag429.xml"/><Relationship Id="rId3" Type="http://schemas.microsoft.com/office/2007/relationships/hdphoto" Target="../media/image34.wdp"/><Relationship Id="rId29" Type="http://schemas.openxmlformats.org/officeDocument/2006/relationships/tags" Target="../tags/tag428.xml"/><Relationship Id="rId28" Type="http://schemas.openxmlformats.org/officeDocument/2006/relationships/tags" Target="../tags/tag427.xml"/><Relationship Id="rId27" Type="http://schemas.openxmlformats.org/officeDocument/2006/relationships/tags" Target="../tags/tag426.xml"/><Relationship Id="rId26" Type="http://schemas.openxmlformats.org/officeDocument/2006/relationships/tags" Target="../tags/tag425.xml"/><Relationship Id="rId25" Type="http://schemas.openxmlformats.org/officeDocument/2006/relationships/tags" Target="../tags/tag424.xml"/><Relationship Id="rId24" Type="http://schemas.openxmlformats.org/officeDocument/2006/relationships/tags" Target="../tags/tag423.xml"/><Relationship Id="rId23" Type="http://schemas.openxmlformats.org/officeDocument/2006/relationships/tags" Target="../tags/tag422.xml"/><Relationship Id="rId22" Type="http://schemas.openxmlformats.org/officeDocument/2006/relationships/tags" Target="../tags/tag421.xml"/><Relationship Id="rId21" Type="http://schemas.openxmlformats.org/officeDocument/2006/relationships/tags" Target="../tags/tag420.xml"/><Relationship Id="rId20" Type="http://schemas.openxmlformats.org/officeDocument/2006/relationships/tags" Target="../tags/tag419.xml"/><Relationship Id="rId2" Type="http://schemas.openxmlformats.org/officeDocument/2006/relationships/image" Target="../media/image33.png"/><Relationship Id="rId19" Type="http://schemas.openxmlformats.org/officeDocument/2006/relationships/tags" Target="../tags/tag418.xml"/><Relationship Id="rId18" Type="http://schemas.openxmlformats.org/officeDocument/2006/relationships/tags" Target="../tags/tag417.xml"/><Relationship Id="rId17" Type="http://schemas.openxmlformats.org/officeDocument/2006/relationships/tags" Target="../tags/tag416.xml"/><Relationship Id="rId16" Type="http://schemas.openxmlformats.org/officeDocument/2006/relationships/tags" Target="../tags/tag415.xml"/><Relationship Id="rId15" Type="http://schemas.openxmlformats.org/officeDocument/2006/relationships/tags" Target="../tags/tag414.xml"/><Relationship Id="rId14" Type="http://schemas.openxmlformats.org/officeDocument/2006/relationships/tags" Target="../tags/tag413.xml"/><Relationship Id="rId13" Type="http://schemas.openxmlformats.org/officeDocument/2006/relationships/tags" Target="../tags/tag412.xml"/><Relationship Id="rId12" Type="http://schemas.openxmlformats.org/officeDocument/2006/relationships/tags" Target="../tags/tag411.xml"/><Relationship Id="rId11" Type="http://schemas.openxmlformats.org/officeDocument/2006/relationships/tags" Target="../tags/tag410.xml"/><Relationship Id="rId10" Type="http://schemas.openxmlformats.org/officeDocument/2006/relationships/tags" Target="../tags/tag409.xml"/><Relationship Id="rId1" Type="http://schemas.openxmlformats.org/officeDocument/2006/relationships/tags" Target="../tags/tag40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tags" Target="../tags/tag436.xml"/><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s>
</file>

<file path=ppt/slides/_rels/slide17.xml.rels><?xml version="1.0" encoding="UTF-8" standalone="yes"?>
<Relationships xmlns="http://schemas.openxmlformats.org/package/2006/relationships"><Relationship Id="rId99" Type="http://schemas.openxmlformats.org/officeDocument/2006/relationships/tags" Target="../tags/tag535.xml"/><Relationship Id="rId98" Type="http://schemas.openxmlformats.org/officeDocument/2006/relationships/tags" Target="../tags/tag534.xml"/><Relationship Id="rId97" Type="http://schemas.openxmlformats.org/officeDocument/2006/relationships/tags" Target="../tags/tag533.xml"/><Relationship Id="rId96" Type="http://schemas.openxmlformats.org/officeDocument/2006/relationships/tags" Target="../tags/tag532.xml"/><Relationship Id="rId95" Type="http://schemas.openxmlformats.org/officeDocument/2006/relationships/tags" Target="../tags/tag531.xml"/><Relationship Id="rId94" Type="http://schemas.openxmlformats.org/officeDocument/2006/relationships/tags" Target="../tags/tag530.xml"/><Relationship Id="rId93" Type="http://schemas.openxmlformats.org/officeDocument/2006/relationships/tags" Target="../tags/tag529.xml"/><Relationship Id="rId92" Type="http://schemas.openxmlformats.org/officeDocument/2006/relationships/tags" Target="../tags/tag528.xml"/><Relationship Id="rId91" Type="http://schemas.openxmlformats.org/officeDocument/2006/relationships/tags" Target="../tags/tag527.xml"/><Relationship Id="rId90" Type="http://schemas.openxmlformats.org/officeDocument/2006/relationships/tags" Target="../tags/tag526.xml"/><Relationship Id="rId9" Type="http://schemas.openxmlformats.org/officeDocument/2006/relationships/tags" Target="../tags/tag445.xml"/><Relationship Id="rId89" Type="http://schemas.openxmlformats.org/officeDocument/2006/relationships/tags" Target="../tags/tag525.xml"/><Relationship Id="rId88" Type="http://schemas.openxmlformats.org/officeDocument/2006/relationships/tags" Target="../tags/tag524.xml"/><Relationship Id="rId87" Type="http://schemas.openxmlformats.org/officeDocument/2006/relationships/tags" Target="../tags/tag523.xml"/><Relationship Id="rId86" Type="http://schemas.openxmlformats.org/officeDocument/2006/relationships/tags" Target="../tags/tag522.xml"/><Relationship Id="rId85" Type="http://schemas.openxmlformats.org/officeDocument/2006/relationships/tags" Target="../tags/tag521.xml"/><Relationship Id="rId84" Type="http://schemas.openxmlformats.org/officeDocument/2006/relationships/tags" Target="../tags/tag520.xml"/><Relationship Id="rId83" Type="http://schemas.openxmlformats.org/officeDocument/2006/relationships/tags" Target="../tags/tag519.xml"/><Relationship Id="rId82" Type="http://schemas.openxmlformats.org/officeDocument/2006/relationships/tags" Target="../tags/tag518.xml"/><Relationship Id="rId81" Type="http://schemas.openxmlformats.org/officeDocument/2006/relationships/tags" Target="../tags/tag517.xml"/><Relationship Id="rId80" Type="http://schemas.openxmlformats.org/officeDocument/2006/relationships/tags" Target="../tags/tag516.xml"/><Relationship Id="rId8" Type="http://schemas.openxmlformats.org/officeDocument/2006/relationships/tags" Target="../tags/tag444.xml"/><Relationship Id="rId79" Type="http://schemas.openxmlformats.org/officeDocument/2006/relationships/tags" Target="../tags/tag515.xml"/><Relationship Id="rId78" Type="http://schemas.openxmlformats.org/officeDocument/2006/relationships/tags" Target="../tags/tag514.xml"/><Relationship Id="rId77" Type="http://schemas.openxmlformats.org/officeDocument/2006/relationships/tags" Target="../tags/tag513.xml"/><Relationship Id="rId76" Type="http://schemas.openxmlformats.org/officeDocument/2006/relationships/tags" Target="../tags/tag512.xml"/><Relationship Id="rId75" Type="http://schemas.openxmlformats.org/officeDocument/2006/relationships/tags" Target="../tags/tag511.xml"/><Relationship Id="rId74" Type="http://schemas.openxmlformats.org/officeDocument/2006/relationships/tags" Target="../tags/tag510.xml"/><Relationship Id="rId73" Type="http://schemas.openxmlformats.org/officeDocument/2006/relationships/tags" Target="../tags/tag509.xml"/><Relationship Id="rId72" Type="http://schemas.openxmlformats.org/officeDocument/2006/relationships/tags" Target="../tags/tag508.xml"/><Relationship Id="rId71" Type="http://schemas.openxmlformats.org/officeDocument/2006/relationships/tags" Target="../tags/tag507.xml"/><Relationship Id="rId70" Type="http://schemas.openxmlformats.org/officeDocument/2006/relationships/tags" Target="../tags/tag506.xml"/><Relationship Id="rId7" Type="http://schemas.openxmlformats.org/officeDocument/2006/relationships/tags" Target="../tags/tag443.xml"/><Relationship Id="rId69" Type="http://schemas.openxmlformats.org/officeDocument/2006/relationships/tags" Target="../tags/tag505.xml"/><Relationship Id="rId68" Type="http://schemas.openxmlformats.org/officeDocument/2006/relationships/tags" Target="../tags/tag504.xml"/><Relationship Id="rId67" Type="http://schemas.openxmlformats.org/officeDocument/2006/relationships/tags" Target="../tags/tag503.xml"/><Relationship Id="rId66" Type="http://schemas.openxmlformats.org/officeDocument/2006/relationships/tags" Target="../tags/tag502.xml"/><Relationship Id="rId65" Type="http://schemas.openxmlformats.org/officeDocument/2006/relationships/tags" Target="../tags/tag501.xml"/><Relationship Id="rId64" Type="http://schemas.openxmlformats.org/officeDocument/2006/relationships/tags" Target="../tags/tag500.xml"/><Relationship Id="rId63" Type="http://schemas.openxmlformats.org/officeDocument/2006/relationships/tags" Target="../tags/tag499.xml"/><Relationship Id="rId62" Type="http://schemas.openxmlformats.org/officeDocument/2006/relationships/tags" Target="../tags/tag498.xml"/><Relationship Id="rId61" Type="http://schemas.openxmlformats.org/officeDocument/2006/relationships/tags" Target="../tags/tag497.xml"/><Relationship Id="rId60" Type="http://schemas.openxmlformats.org/officeDocument/2006/relationships/tags" Target="../tags/tag496.xml"/><Relationship Id="rId6" Type="http://schemas.openxmlformats.org/officeDocument/2006/relationships/tags" Target="../tags/tag442.xml"/><Relationship Id="rId59" Type="http://schemas.openxmlformats.org/officeDocument/2006/relationships/tags" Target="../tags/tag495.xml"/><Relationship Id="rId58" Type="http://schemas.openxmlformats.org/officeDocument/2006/relationships/tags" Target="../tags/tag494.xml"/><Relationship Id="rId57" Type="http://schemas.openxmlformats.org/officeDocument/2006/relationships/tags" Target="../tags/tag493.xml"/><Relationship Id="rId56" Type="http://schemas.openxmlformats.org/officeDocument/2006/relationships/tags" Target="../tags/tag492.xml"/><Relationship Id="rId55" Type="http://schemas.openxmlformats.org/officeDocument/2006/relationships/tags" Target="../tags/tag491.xml"/><Relationship Id="rId54" Type="http://schemas.openxmlformats.org/officeDocument/2006/relationships/tags" Target="../tags/tag490.xml"/><Relationship Id="rId53" Type="http://schemas.openxmlformats.org/officeDocument/2006/relationships/tags" Target="../tags/tag489.xml"/><Relationship Id="rId52" Type="http://schemas.openxmlformats.org/officeDocument/2006/relationships/tags" Target="../tags/tag488.xml"/><Relationship Id="rId51" Type="http://schemas.openxmlformats.org/officeDocument/2006/relationships/tags" Target="../tags/tag487.xml"/><Relationship Id="rId50" Type="http://schemas.openxmlformats.org/officeDocument/2006/relationships/tags" Target="../tags/tag486.xml"/><Relationship Id="rId5" Type="http://schemas.openxmlformats.org/officeDocument/2006/relationships/tags" Target="../tags/tag441.xml"/><Relationship Id="rId49" Type="http://schemas.openxmlformats.org/officeDocument/2006/relationships/tags" Target="../tags/tag485.xml"/><Relationship Id="rId48" Type="http://schemas.openxmlformats.org/officeDocument/2006/relationships/tags" Target="../tags/tag484.xml"/><Relationship Id="rId47" Type="http://schemas.openxmlformats.org/officeDocument/2006/relationships/tags" Target="../tags/tag483.xml"/><Relationship Id="rId46" Type="http://schemas.openxmlformats.org/officeDocument/2006/relationships/tags" Target="../tags/tag482.xml"/><Relationship Id="rId45" Type="http://schemas.openxmlformats.org/officeDocument/2006/relationships/tags" Target="../tags/tag481.xml"/><Relationship Id="rId44" Type="http://schemas.openxmlformats.org/officeDocument/2006/relationships/tags" Target="../tags/tag480.xml"/><Relationship Id="rId43" Type="http://schemas.openxmlformats.org/officeDocument/2006/relationships/tags" Target="../tags/tag479.xml"/><Relationship Id="rId42" Type="http://schemas.openxmlformats.org/officeDocument/2006/relationships/tags" Target="../tags/tag478.xml"/><Relationship Id="rId41" Type="http://schemas.openxmlformats.org/officeDocument/2006/relationships/tags" Target="../tags/tag477.xml"/><Relationship Id="rId40" Type="http://schemas.openxmlformats.org/officeDocument/2006/relationships/tags" Target="../tags/tag476.xml"/><Relationship Id="rId4" Type="http://schemas.openxmlformats.org/officeDocument/2006/relationships/tags" Target="../tags/tag440.xml"/><Relationship Id="rId39" Type="http://schemas.openxmlformats.org/officeDocument/2006/relationships/tags" Target="../tags/tag475.xml"/><Relationship Id="rId38" Type="http://schemas.openxmlformats.org/officeDocument/2006/relationships/tags" Target="../tags/tag474.xml"/><Relationship Id="rId37" Type="http://schemas.openxmlformats.org/officeDocument/2006/relationships/tags" Target="../tags/tag473.xml"/><Relationship Id="rId36" Type="http://schemas.openxmlformats.org/officeDocument/2006/relationships/tags" Target="../tags/tag472.xml"/><Relationship Id="rId35" Type="http://schemas.openxmlformats.org/officeDocument/2006/relationships/tags" Target="../tags/tag471.xml"/><Relationship Id="rId34" Type="http://schemas.openxmlformats.org/officeDocument/2006/relationships/tags" Target="../tags/tag470.xml"/><Relationship Id="rId33" Type="http://schemas.openxmlformats.org/officeDocument/2006/relationships/tags" Target="../tags/tag469.xml"/><Relationship Id="rId324" Type="http://schemas.openxmlformats.org/officeDocument/2006/relationships/slideLayout" Target="../slideLayouts/slideLayout7.xml"/><Relationship Id="rId323" Type="http://schemas.openxmlformats.org/officeDocument/2006/relationships/image" Target="../media/image32.svg"/><Relationship Id="rId322" Type="http://schemas.openxmlformats.org/officeDocument/2006/relationships/image" Target="../media/image31.png"/><Relationship Id="rId321" Type="http://schemas.openxmlformats.org/officeDocument/2006/relationships/tags" Target="../tags/tag709.xml"/><Relationship Id="rId320" Type="http://schemas.openxmlformats.org/officeDocument/2006/relationships/image" Target="../media/image82.svg"/><Relationship Id="rId32" Type="http://schemas.openxmlformats.org/officeDocument/2006/relationships/tags" Target="../tags/tag468.xml"/><Relationship Id="rId319" Type="http://schemas.openxmlformats.org/officeDocument/2006/relationships/image" Target="../media/image81.png"/><Relationship Id="rId318" Type="http://schemas.openxmlformats.org/officeDocument/2006/relationships/tags" Target="../tags/tag708.xml"/><Relationship Id="rId317" Type="http://schemas.openxmlformats.org/officeDocument/2006/relationships/image" Target="../media/image80.svg"/><Relationship Id="rId316" Type="http://schemas.openxmlformats.org/officeDocument/2006/relationships/image" Target="../media/image79.png"/><Relationship Id="rId315" Type="http://schemas.openxmlformats.org/officeDocument/2006/relationships/image" Target="../media/image78.svg"/><Relationship Id="rId314" Type="http://schemas.openxmlformats.org/officeDocument/2006/relationships/image" Target="../media/image77.png"/><Relationship Id="rId313" Type="http://schemas.openxmlformats.org/officeDocument/2006/relationships/image" Target="../media/image76.svg"/><Relationship Id="rId312" Type="http://schemas.openxmlformats.org/officeDocument/2006/relationships/image" Target="../media/image75.png"/><Relationship Id="rId311" Type="http://schemas.openxmlformats.org/officeDocument/2006/relationships/image" Target="../media/image74.svg"/><Relationship Id="rId310" Type="http://schemas.openxmlformats.org/officeDocument/2006/relationships/image" Target="../media/image73.png"/><Relationship Id="rId31" Type="http://schemas.openxmlformats.org/officeDocument/2006/relationships/tags" Target="../tags/tag467.xml"/><Relationship Id="rId309" Type="http://schemas.openxmlformats.org/officeDocument/2006/relationships/image" Target="../media/image72.svg"/><Relationship Id="rId308" Type="http://schemas.openxmlformats.org/officeDocument/2006/relationships/image" Target="../media/image71.png"/><Relationship Id="rId307" Type="http://schemas.openxmlformats.org/officeDocument/2006/relationships/image" Target="../media/image70.svg"/><Relationship Id="rId306" Type="http://schemas.openxmlformats.org/officeDocument/2006/relationships/image" Target="../media/image69.png"/><Relationship Id="rId305" Type="http://schemas.openxmlformats.org/officeDocument/2006/relationships/image" Target="../media/image68.svg"/><Relationship Id="rId304" Type="http://schemas.openxmlformats.org/officeDocument/2006/relationships/image" Target="../media/image67.png"/><Relationship Id="rId303" Type="http://schemas.openxmlformats.org/officeDocument/2006/relationships/image" Target="../media/image66.svg"/><Relationship Id="rId302" Type="http://schemas.openxmlformats.org/officeDocument/2006/relationships/image" Target="../media/image65.png"/><Relationship Id="rId301" Type="http://schemas.openxmlformats.org/officeDocument/2006/relationships/image" Target="../media/image64.svg"/><Relationship Id="rId300" Type="http://schemas.openxmlformats.org/officeDocument/2006/relationships/image" Target="../media/image63.png"/><Relationship Id="rId30" Type="http://schemas.openxmlformats.org/officeDocument/2006/relationships/tags" Target="../tags/tag466.xml"/><Relationship Id="rId3" Type="http://schemas.openxmlformats.org/officeDocument/2006/relationships/tags" Target="../tags/tag439.xml"/><Relationship Id="rId299" Type="http://schemas.openxmlformats.org/officeDocument/2006/relationships/image" Target="../media/image62.svg"/><Relationship Id="rId298" Type="http://schemas.openxmlformats.org/officeDocument/2006/relationships/image" Target="../media/image61.png"/><Relationship Id="rId297" Type="http://schemas.openxmlformats.org/officeDocument/2006/relationships/image" Target="../media/image60.svg"/><Relationship Id="rId296" Type="http://schemas.openxmlformats.org/officeDocument/2006/relationships/image" Target="../media/image59.png"/><Relationship Id="rId295" Type="http://schemas.openxmlformats.org/officeDocument/2006/relationships/image" Target="../media/image58.svg"/><Relationship Id="rId294" Type="http://schemas.openxmlformats.org/officeDocument/2006/relationships/image" Target="../media/image57.png"/><Relationship Id="rId293" Type="http://schemas.openxmlformats.org/officeDocument/2006/relationships/image" Target="../media/image56.svg"/><Relationship Id="rId292" Type="http://schemas.openxmlformats.org/officeDocument/2006/relationships/image" Target="../media/image55.png"/><Relationship Id="rId291" Type="http://schemas.openxmlformats.org/officeDocument/2006/relationships/image" Target="../media/image54.svg"/><Relationship Id="rId290" Type="http://schemas.openxmlformats.org/officeDocument/2006/relationships/image" Target="../media/image53.png"/><Relationship Id="rId29" Type="http://schemas.openxmlformats.org/officeDocument/2006/relationships/tags" Target="../tags/tag465.xml"/><Relationship Id="rId289" Type="http://schemas.openxmlformats.org/officeDocument/2006/relationships/image" Target="../media/image52.svg"/><Relationship Id="rId288" Type="http://schemas.openxmlformats.org/officeDocument/2006/relationships/image" Target="../media/image51.png"/><Relationship Id="rId287" Type="http://schemas.openxmlformats.org/officeDocument/2006/relationships/tags" Target="../tags/tag707.xml"/><Relationship Id="rId286" Type="http://schemas.openxmlformats.org/officeDocument/2006/relationships/image" Target="../media/image50.svg"/><Relationship Id="rId285" Type="http://schemas.openxmlformats.org/officeDocument/2006/relationships/image" Target="../media/image49.png"/><Relationship Id="rId284" Type="http://schemas.openxmlformats.org/officeDocument/2006/relationships/tags" Target="../tags/tag706.xml"/><Relationship Id="rId283" Type="http://schemas.openxmlformats.org/officeDocument/2006/relationships/image" Target="../media/image48.svg"/><Relationship Id="rId282" Type="http://schemas.openxmlformats.org/officeDocument/2006/relationships/image" Target="../media/image47.png"/><Relationship Id="rId281" Type="http://schemas.openxmlformats.org/officeDocument/2006/relationships/tags" Target="../tags/tag705.xml"/><Relationship Id="rId280" Type="http://schemas.openxmlformats.org/officeDocument/2006/relationships/image" Target="../media/image46.svg"/><Relationship Id="rId28" Type="http://schemas.openxmlformats.org/officeDocument/2006/relationships/tags" Target="../tags/tag464.xml"/><Relationship Id="rId279" Type="http://schemas.openxmlformats.org/officeDocument/2006/relationships/image" Target="../media/image45.png"/><Relationship Id="rId278" Type="http://schemas.openxmlformats.org/officeDocument/2006/relationships/tags" Target="../tags/tag704.xml"/><Relationship Id="rId277" Type="http://schemas.openxmlformats.org/officeDocument/2006/relationships/image" Target="../media/image44.svg"/><Relationship Id="rId276" Type="http://schemas.openxmlformats.org/officeDocument/2006/relationships/image" Target="../media/image43.png"/><Relationship Id="rId275" Type="http://schemas.openxmlformats.org/officeDocument/2006/relationships/tags" Target="../tags/tag703.xml"/><Relationship Id="rId274" Type="http://schemas.openxmlformats.org/officeDocument/2006/relationships/image" Target="../media/image42.svg"/><Relationship Id="rId273" Type="http://schemas.openxmlformats.org/officeDocument/2006/relationships/image" Target="../media/image41.png"/><Relationship Id="rId272" Type="http://schemas.openxmlformats.org/officeDocument/2006/relationships/tags" Target="../tags/tag702.xml"/><Relationship Id="rId271" Type="http://schemas.openxmlformats.org/officeDocument/2006/relationships/image" Target="../media/image40.svg"/><Relationship Id="rId270" Type="http://schemas.openxmlformats.org/officeDocument/2006/relationships/image" Target="../media/image39.png"/><Relationship Id="rId27" Type="http://schemas.openxmlformats.org/officeDocument/2006/relationships/tags" Target="../tags/tag463.xml"/><Relationship Id="rId269" Type="http://schemas.openxmlformats.org/officeDocument/2006/relationships/tags" Target="../tags/tag701.xml"/><Relationship Id="rId268" Type="http://schemas.openxmlformats.org/officeDocument/2006/relationships/tags" Target="../tags/tag700.xml"/><Relationship Id="rId267" Type="http://schemas.openxmlformats.org/officeDocument/2006/relationships/tags" Target="../tags/tag699.xml"/><Relationship Id="rId266" Type="http://schemas.openxmlformats.org/officeDocument/2006/relationships/tags" Target="../tags/tag698.xml"/><Relationship Id="rId265" Type="http://schemas.openxmlformats.org/officeDocument/2006/relationships/tags" Target="../tags/tag697.xml"/><Relationship Id="rId264" Type="http://schemas.openxmlformats.org/officeDocument/2006/relationships/tags" Target="../tags/tag696.xml"/><Relationship Id="rId263" Type="http://schemas.openxmlformats.org/officeDocument/2006/relationships/tags" Target="../tags/tag695.xml"/><Relationship Id="rId262" Type="http://schemas.openxmlformats.org/officeDocument/2006/relationships/tags" Target="../tags/tag694.xml"/><Relationship Id="rId261" Type="http://schemas.openxmlformats.org/officeDocument/2006/relationships/tags" Target="../tags/tag693.xml"/><Relationship Id="rId260" Type="http://schemas.openxmlformats.org/officeDocument/2006/relationships/tags" Target="../tags/tag692.xml"/><Relationship Id="rId26" Type="http://schemas.openxmlformats.org/officeDocument/2006/relationships/tags" Target="../tags/tag462.xml"/><Relationship Id="rId259" Type="http://schemas.openxmlformats.org/officeDocument/2006/relationships/tags" Target="../tags/tag691.xml"/><Relationship Id="rId258" Type="http://schemas.openxmlformats.org/officeDocument/2006/relationships/tags" Target="../tags/tag690.xml"/><Relationship Id="rId257" Type="http://schemas.openxmlformats.org/officeDocument/2006/relationships/tags" Target="../tags/tag689.xml"/><Relationship Id="rId256" Type="http://schemas.openxmlformats.org/officeDocument/2006/relationships/image" Target="../media/image38.svg"/><Relationship Id="rId255" Type="http://schemas.openxmlformats.org/officeDocument/2006/relationships/image" Target="../media/image37.png"/><Relationship Id="rId254" Type="http://schemas.openxmlformats.org/officeDocument/2006/relationships/tags" Target="../tags/tag688.xml"/><Relationship Id="rId253" Type="http://schemas.openxmlformats.org/officeDocument/2006/relationships/image" Target="../media/image36.svg"/><Relationship Id="rId252" Type="http://schemas.openxmlformats.org/officeDocument/2006/relationships/image" Target="../media/image35.png"/><Relationship Id="rId251" Type="http://schemas.openxmlformats.org/officeDocument/2006/relationships/tags" Target="../tags/tag687.xml"/><Relationship Id="rId250" Type="http://schemas.openxmlformats.org/officeDocument/2006/relationships/tags" Target="../tags/tag686.xml"/><Relationship Id="rId25" Type="http://schemas.openxmlformats.org/officeDocument/2006/relationships/tags" Target="../tags/tag461.xml"/><Relationship Id="rId249" Type="http://schemas.openxmlformats.org/officeDocument/2006/relationships/tags" Target="../tags/tag685.xml"/><Relationship Id="rId248" Type="http://schemas.openxmlformats.org/officeDocument/2006/relationships/tags" Target="../tags/tag684.xml"/><Relationship Id="rId247" Type="http://schemas.openxmlformats.org/officeDocument/2006/relationships/tags" Target="../tags/tag683.xml"/><Relationship Id="rId246" Type="http://schemas.openxmlformats.org/officeDocument/2006/relationships/tags" Target="../tags/tag682.xml"/><Relationship Id="rId245" Type="http://schemas.openxmlformats.org/officeDocument/2006/relationships/tags" Target="../tags/tag681.xml"/><Relationship Id="rId244" Type="http://schemas.openxmlformats.org/officeDocument/2006/relationships/tags" Target="../tags/tag680.xml"/><Relationship Id="rId243" Type="http://schemas.openxmlformats.org/officeDocument/2006/relationships/tags" Target="../tags/tag679.xml"/><Relationship Id="rId242" Type="http://schemas.openxmlformats.org/officeDocument/2006/relationships/tags" Target="../tags/tag678.xml"/><Relationship Id="rId241" Type="http://schemas.openxmlformats.org/officeDocument/2006/relationships/tags" Target="../tags/tag677.xml"/><Relationship Id="rId240" Type="http://schemas.openxmlformats.org/officeDocument/2006/relationships/tags" Target="../tags/tag676.xml"/><Relationship Id="rId24" Type="http://schemas.openxmlformats.org/officeDocument/2006/relationships/tags" Target="../tags/tag460.xml"/><Relationship Id="rId239" Type="http://schemas.openxmlformats.org/officeDocument/2006/relationships/tags" Target="../tags/tag675.xml"/><Relationship Id="rId238" Type="http://schemas.openxmlformats.org/officeDocument/2006/relationships/tags" Target="../tags/tag674.xml"/><Relationship Id="rId237" Type="http://schemas.openxmlformats.org/officeDocument/2006/relationships/tags" Target="../tags/tag673.xml"/><Relationship Id="rId236" Type="http://schemas.openxmlformats.org/officeDocument/2006/relationships/tags" Target="../tags/tag672.xml"/><Relationship Id="rId235" Type="http://schemas.openxmlformats.org/officeDocument/2006/relationships/tags" Target="../tags/tag671.xml"/><Relationship Id="rId234" Type="http://schemas.openxmlformats.org/officeDocument/2006/relationships/tags" Target="../tags/tag670.xml"/><Relationship Id="rId233" Type="http://schemas.openxmlformats.org/officeDocument/2006/relationships/tags" Target="../tags/tag669.xml"/><Relationship Id="rId232" Type="http://schemas.openxmlformats.org/officeDocument/2006/relationships/tags" Target="../tags/tag668.xml"/><Relationship Id="rId231" Type="http://schemas.openxmlformats.org/officeDocument/2006/relationships/tags" Target="../tags/tag667.xml"/><Relationship Id="rId230" Type="http://schemas.openxmlformats.org/officeDocument/2006/relationships/tags" Target="../tags/tag666.xml"/><Relationship Id="rId23" Type="http://schemas.openxmlformats.org/officeDocument/2006/relationships/tags" Target="../tags/tag459.xml"/><Relationship Id="rId229" Type="http://schemas.openxmlformats.org/officeDocument/2006/relationships/tags" Target="../tags/tag665.xml"/><Relationship Id="rId228" Type="http://schemas.openxmlformats.org/officeDocument/2006/relationships/tags" Target="../tags/tag664.xml"/><Relationship Id="rId227" Type="http://schemas.openxmlformats.org/officeDocument/2006/relationships/tags" Target="../tags/tag663.xml"/><Relationship Id="rId226" Type="http://schemas.openxmlformats.org/officeDocument/2006/relationships/tags" Target="../tags/tag662.xml"/><Relationship Id="rId225" Type="http://schemas.openxmlformats.org/officeDocument/2006/relationships/tags" Target="../tags/tag661.xml"/><Relationship Id="rId224" Type="http://schemas.openxmlformats.org/officeDocument/2006/relationships/tags" Target="../tags/tag660.xml"/><Relationship Id="rId223" Type="http://schemas.openxmlformats.org/officeDocument/2006/relationships/tags" Target="../tags/tag659.xml"/><Relationship Id="rId222" Type="http://schemas.openxmlformats.org/officeDocument/2006/relationships/tags" Target="../tags/tag658.xml"/><Relationship Id="rId221" Type="http://schemas.openxmlformats.org/officeDocument/2006/relationships/tags" Target="../tags/tag657.xml"/><Relationship Id="rId220" Type="http://schemas.openxmlformats.org/officeDocument/2006/relationships/tags" Target="../tags/tag656.xml"/><Relationship Id="rId22" Type="http://schemas.openxmlformats.org/officeDocument/2006/relationships/tags" Target="../tags/tag458.xml"/><Relationship Id="rId219" Type="http://schemas.openxmlformats.org/officeDocument/2006/relationships/tags" Target="../tags/tag655.xml"/><Relationship Id="rId218" Type="http://schemas.openxmlformats.org/officeDocument/2006/relationships/tags" Target="../tags/tag654.xml"/><Relationship Id="rId217" Type="http://schemas.openxmlformats.org/officeDocument/2006/relationships/tags" Target="../tags/tag653.xml"/><Relationship Id="rId216" Type="http://schemas.openxmlformats.org/officeDocument/2006/relationships/tags" Target="../tags/tag652.xml"/><Relationship Id="rId215" Type="http://schemas.openxmlformats.org/officeDocument/2006/relationships/tags" Target="../tags/tag651.xml"/><Relationship Id="rId214" Type="http://schemas.openxmlformats.org/officeDocument/2006/relationships/tags" Target="../tags/tag650.xml"/><Relationship Id="rId213" Type="http://schemas.openxmlformats.org/officeDocument/2006/relationships/tags" Target="../tags/tag649.xml"/><Relationship Id="rId212" Type="http://schemas.openxmlformats.org/officeDocument/2006/relationships/tags" Target="../tags/tag648.xml"/><Relationship Id="rId211" Type="http://schemas.openxmlformats.org/officeDocument/2006/relationships/tags" Target="../tags/tag647.xml"/><Relationship Id="rId210" Type="http://schemas.openxmlformats.org/officeDocument/2006/relationships/tags" Target="../tags/tag646.xml"/><Relationship Id="rId21" Type="http://schemas.openxmlformats.org/officeDocument/2006/relationships/tags" Target="../tags/tag457.xml"/><Relationship Id="rId209" Type="http://schemas.openxmlformats.org/officeDocument/2006/relationships/tags" Target="../tags/tag645.xml"/><Relationship Id="rId208" Type="http://schemas.openxmlformats.org/officeDocument/2006/relationships/tags" Target="../tags/tag644.xml"/><Relationship Id="rId207" Type="http://schemas.openxmlformats.org/officeDocument/2006/relationships/tags" Target="../tags/tag643.xml"/><Relationship Id="rId206" Type="http://schemas.openxmlformats.org/officeDocument/2006/relationships/tags" Target="../tags/tag642.xml"/><Relationship Id="rId205" Type="http://schemas.openxmlformats.org/officeDocument/2006/relationships/tags" Target="../tags/tag641.xml"/><Relationship Id="rId204" Type="http://schemas.openxmlformats.org/officeDocument/2006/relationships/tags" Target="../tags/tag640.xml"/><Relationship Id="rId203" Type="http://schemas.openxmlformats.org/officeDocument/2006/relationships/tags" Target="../tags/tag639.xml"/><Relationship Id="rId202" Type="http://schemas.openxmlformats.org/officeDocument/2006/relationships/tags" Target="../tags/tag638.xml"/><Relationship Id="rId201" Type="http://schemas.openxmlformats.org/officeDocument/2006/relationships/tags" Target="../tags/tag637.xml"/><Relationship Id="rId200" Type="http://schemas.openxmlformats.org/officeDocument/2006/relationships/tags" Target="../tags/tag636.xml"/><Relationship Id="rId20" Type="http://schemas.openxmlformats.org/officeDocument/2006/relationships/tags" Target="../tags/tag456.xml"/><Relationship Id="rId2" Type="http://schemas.openxmlformats.org/officeDocument/2006/relationships/tags" Target="../tags/tag438.xml"/><Relationship Id="rId199" Type="http://schemas.openxmlformats.org/officeDocument/2006/relationships/tags" Target="../tags/tag635.xml"/><Relationship Id="rId198" Type="http://schemas.openxmlformats.org/officeDocument/2006/relationships/tags" Target="../tags/tag634.xml"/><Relationship Id="rId197" Type="http://schemas.openxmlformats.org/officeDocument/2006/relationships/tags" Target="../tags/tag633.xml"/><Relationship Id="rId196" Type="http://schemas.openxmlformats.org/officeDocument/2006/relationships/tags" Target="../tags/tag632.xml"/><Relationship Id="rId195" Type="http://schemas.openxmlformats.org/officeDocument/2006/relationships/tags" Target="../tags/tag631.xml"/><Relationship Id="rId194" Type="http://schemas.openxmlformats.org/officeDocument/2006/relationships/tags" Target="../tags/tag630.xml"/><Relationship Id="rId193" Type="http://schemas.openxmlformats.org/officeDocument/2006/relationships/tags" Target="../tags/tag629.xml"/><Relationship Id="rId192" Type="http://schemas.openxmlformats.org/officeDocument/2006/relationships/tags" Target="../tags/tag628.xml"/><Relationship Id="rId191" Type="http://schemas.openxmlformats.org/officeDocument/2006/relationships/tags" Target="../tags/tag627.xml"/><Relationship Id="rId190" Type="http://schemas.openxmlformats.org/officeDocument/2006/relationships/tags" Target="../tags/tag626.xml"/><Relationship Id="rId19" Type="http://schemas.openxmlformats.org/officeDocument/2006/relationships/tags" Target="../tags/tag455.xml"/><Relationship Id="rId189" Type="http://schemas.openxmlformats.org/officeDocument/2006/relationships/tags" Target="../tags/tag625.xml"/><Relationship Id="rId188" Type="http://schemas.openxmlformats.org/officeDocument/2006/relationships/tags" Target="../tags/tag624.xml"/><Relationship Id="rId187" Type="http://schemas.openxmlformats.org/officeDocument/2006/relationships/tags" Target="../tags/tag623.xml"/><Relationship Id="rId186" Type="http://schemas.openxmlformats.org/officeDocument/2006/relationships/tags" Target="../tags/tag622.xml"/><Relationship Id="rId185" Type="http://schemas.openxmlformats.org/officeDocument/2006/relationships/tags" Target="../tags/tag621.xml"/><Relationship Id="rId184" Type="http://schemas.openxmlformats.org/officeDocument/2006/relationships/tags" Target="../tags/tag620.xml"/><Relationship Id="rId183" Type="http://schemas.openxmlformats.org/officeDocument/2006/relationships/tags" Target="../tags/tag619.xml"/><Relationship Id="rId182" Type="http://schemas.openxmlformats.org/officeDocument/2006/relationships/tags" Target="../tags/tag618.xml"/><Relationship Id="rId181" Type="http://schemas.openxmlformats.org/officeDocument/2006/relationships/tags" Target="../tags/tag617.xml"/><Relationship Id="rId180" Type="http://schemas.openxmlformats.org/officeDocument/2006/relationships/tags" Target="../tags/tag616.xml"/><Relationship Id="rId18" Type="http://schemas.openxmlformats.org/officeDocument/2006/relationships/tags" Target="../tags/tag454.xml"/><Relationship Id="rId179" Type="http://schemas.openxmlformats.org/officeDocument/2006/relationships/tags" Target="../tags/tag615.xml"/><Relationship Id="rId178" Type="http://schemas.openxmlformats.org/officeDocument/2006/relationships/tags" Target="../tags/tag614.xml"/><Relationship Id="rId177" Type="http://schemas.openxmlformats.org/officeDocument/2006/relationships/tags" Target="../tags/tag613.xml"/><Relationship Id="rId176" Type="http://schemas.openxmlformats.org/officeDocument/2006/relationships/tags" Target="../tags/tag612.xml"/><Relationship Id="rId175" Type="http://schemas.openxmlformats.org/officeDocument/2006/relationships/tags" Target="../tags/tag611.xml"/><Relationship Id="rId174" Type="http://schemas.openxmlformats.org/officeDocument/2006/relationships/tags" Target="../tags/tag610.xml"/><Relationship Id="rId173" Type="http://schemas.openxmlformats.org/officeDocument/2006/relationships/tags" Target="../tags/tag609.xml"/><Relationship Id="rId172" Type="http://schemas.openxmlformats.org/officeDocument/2006/relationships/tags" Target="../tags/tag608.xml"/><Relationship Id="rId171" Type="http://schemas.openxmlformats.org/officeDocument/2006/relationships/tags" Target="../tags/tag607.xml"/><Relationship Id="rId170" Type="http://schemas.openxmlformats.org/officeDocument/2006/relationships/tags" Target="../tags/tag606.xml"/><Relationship Id="rId17" Type="http://schemas.openxmlformats.org/officeDocument/2006/relationships/tags" Target="../tags/tag453.xml"/><Relationship Id="rId169" Type="http://schemas.openxmlformats.org/officeDocument/2006/relationships/tags" Target="../tags/tag605.xml"/><Relationship Id="rId168" Type="http://schemas.openxmlformats.org/officeDocument/2006/relationships/tags" Target="../tags/tag604.xml"/><Relationship Id="rId167" Type="http://schemas.openxmlformats.org/officeDocument/2006/relationships/tags" Target="../tags/tag603.xml"/><Relationship Id="rId166" Type="http://schemas.openxmlformats.org/officeDocument/2006/relationships/tags" Target="../tags/tag602.xml"/><Relationship Id="rId165" Type="http://schemas.openxmlformats.org/officeDocument/2006/relationships/tags" Target="../tags/tag601.xml"/><Relationship Id="rId164" Type="http://schemas.openxmlformats.org/officeDocument/2006/relationships/tags" Target="../tags/tag600.xml"/><Relationship Id="rId163" Type="http://schemas.openxmlformats.org/officeDocument/2006/relationships/tags" Target="../tags/tag599.xml"/><Relationship Id="rId162" Type="http://schemas.openxmlformats.org/officeDocument/2006/relationships/tags" Target="../tags/tag598.xml"/><Relationship Id="rId161" Type="http://schemas.openxmlformats.org/officeDocument/2006/relationships/tags" Target="../tags/tag597.xml"/><Relationship Id="rId160" Type="http://schemas.openxmlformats.org/officeDocument/2006/relationships/tags" Target="../tags/tag596.xml"/><Relationship Id="rId16" Type="http://schemas.openxmlformats.org/officeDocument/2006/relationships/tags" Target="../tags/tag452.xml"/><Relationship Id="rId159" Type="http://schemas.openxmlformats.org/officeDocument/2006/relationships/tags" Target="../tags/tag595.xml"/><Relationship Id="rId158" Type="http://schemas.openxmlformats.org/officeDocument/2006/relationships/tags" Target="../tags/tag594.xml"/><Relationship Id="rId157" Type="http://schemas.openxmlformats.org/officeDocument/2006/relationships/tags" Target="../tags/tag593.xml"/><Relationship Id="rId156" Type="http://schemas.openxmlformats.org/officeDocument/2006/relationships/tags" Target="../tags/tag592.xml"/><Relationship Id="rId155" Type="http://schemas.openxmlformats.org/officeDocument/2006/relationships/tags" Target="../tags/tag591.xml"/><Relationship Id="rId154" Type="http://schemas.openxmlformats.org/officeDocument/2006/relationships/tags" Target="../tags/tag590.xml"/><Relationship Id="rId153" Type="http://schemas.openxmlformats.org/officeDocument/2006/relationships/tags" Target="../tags/tag589.xml"/><Relationship Id="rId152" Type="http://schemas.openxmlformats.org/officeDocument/2006/relationships/tags" Target="../tags/tag588.xml"/><Relationship Id="rId151" Type="http://schemas.openxmlformats.org/officeDocument/2006/relationships/tags" Target="../tags/tag587.xml"/><Relationship Id="rId150" Type="http://schemas.openxmlformats.org/officeDocument/2006/relationships/tags" Target="../tags/tag586.xml"/><Relationship Id="rId15" Type="http://schemas.openxmlformats.org/officeDocument/2006/relationships/tags" Target="../tags/tag451.xml"/><Relationship Id="rId149" Type="http://schemas.openxmlformats.org/officeDocument/2006/relationships/tags" Target="../tags/tag585.xml"/><Relationship Id="rId148" Type="http://schemas.openxmlformats.org/officeDocument/2006/relationships/tags" Target="../tags/tag584.xml"/><Relationship Id="rId147" Type="http://schemas.openxmlformats.org/officeDocument/2006/relationships/tags" Target="../tags/tag583.xml"/><Relationship Id="rId146" Type="http://schemas.openxmlformats.org/officeDocument/2006/relationships/tags" Target="../tags/tag582.xml"/><Relationship Id="rId145" Type="http://schemas.openxmlformats.org/officeDocument/2006/relationships/tags" Target="../tags/tag581.xml"/><Relationship Id="rId144" Type="http://schemas.openxmlformats.org/officeDocument/2006/relationships/tags" Target="../tags/tag580.xml"/><Relationship Id="rId143" Type="http://schemas.openxmlformats.org/officeDocument/2006/relationships/tags" Target="../tags/tag579.xml"/><Relationship Id="rId142" Type="http://schemas.openxmlformats.org/officeDocument/2006/relationships/tags" Target="../tags/tag578.xml"/><Relationship Id="rId141" Type="http://schemas.openxmlformats.org/officeDocument/2006/relationships/tags" Target="../tags/tag577.xml"/><Relationship Id="rId140" Type="http://schemas.openxmlformats.org/officeDocument/2006/relationships/tags" Target="../tags/tag576.xml"/><Relationship Id="rId14" Type="http://schemas.openxmlformats.org/officeDocument/2006/relationships/tags" Target="../tags/tag450.xml"/><Relationship Id="rId139" Type="http://schemas.openxmlformats.org/officeDocument/2006/relationships/tags" Target="../tags/tag575.xml"/><Relationship Id="rId138" Type="http://schemas.openxmlformats.org/officeDocument/2006/relationships/tags" Target="../tags/tag574.xml"/><Relationship Id="rId137" Type="http://schemas.openxmlformats.org/officeDocument/2006/relationships/tags" Target="../tags/tag573.xml"/><Relationship Id="rId136" Type="http://schemas.openxmlformats.org/officeDocument/2006/relationships/tags" Target="../tags/tag572.xml"/><Relationship Id="rId135" Type="http://schemas.openxmlformats.org/officeDocument/2006/relationships/tags" Target="../tags/tag571.xml"/><Relationship Id="rId134" Type="http://schemas.openxmlformats.org/officeDocument/2006/relationships/tags" Target="../tags/tag570.xml"/><Relationship Id="rId133" Type="http://schemas.openxmlformats.org/officeDocument/2006/relationships/tags" Target="../tags/tag569.xml"/><Relationship Id="rId132" Type="http://schemas.openxmlformats.org/officeDocument/2006/relationships/tags" Target="../tags/tag568.xml"/><Relationship Id="rId131" Type="http://schemas.openxmlformats.org/officeDocument/2006/relationships/tags" Target="../tags/tag567.xml"/><Relationship Id="rId130" Type="http://schemas.openxmlformats.org/officeDocument/2006/relationships/tags" Target="../tags/tag566.xml"/><Relationship Id="rId13" Type="http://schemas.openxmlformats.org/officeDocument/2006/relationships/tags" Target="../tags/tag449.xml"/><Relationship Id="rId129" Type="http://schemas.openxmlformats.org/officeDocument/2006/relationships/tags" Target="../tags/tag565.xml"/><Relationship Id="rId128" Type="http://schemas.openxmlformats.org/officeDocument/2006/relationships/tags" Target="../tags/tag564.xml"/><Relationship Id="rId127" Type="http://schemas.openxmlformats.org/officeDocument/2006/relationships/tags" Target="../tags/tag563.xml"/><Relationship Id="rId126" Type="http://schemas.openxmlformats.org/officeDocument/2006/relationships/tags" Target="../tags/tag562.xml"/><Relationship Id="rId125" Type="http://schemas.openxmlformats.org/officeDocument/2006/relationships/tags" Target="../tags/tag561.xml"/><Relationship Id="rId124" Type="http://schemas.openxmlformats.org/officeDocument/2006/relationships/tags" Target="../tags/tag560.xml"/><Relationship Id="rId123" Type="http://schemas.openxmlformats.org/officeDocument/2006/relationships/tags" Target="../tags/tag559.xml"/><Relationship Id="rId122" Type="http://schemas.openxmlformats.org/officeDocument/2006/relationships/tags" Target="../tags/tag558.xml"/><Relationship Id="rId121" Type="http://schemas.openxmlformats.org/officeDocument/2006/relationships/tags" Target="../tags/tag557.xml"/><Relationship Id="rId120" Type="http://schemas.openxmlformats.org/officeDocument/2006/relationships/tags" Target="../tags/tag556.xml"/><Relationship Id="rId12" Type="http://schemas.openxmlformats.org/officeDocument/2006/relationships/tags" Target="../tags/tag448.xml"/><Relationship Id="rId119" Type="http://schemas.openxmlformats.org/officeDocument/2006/relationships/tags" Target="../tags/tag555.xml"/><Relationship Id="rId118" Type="http://schemas.openxmlformats.org/officeDocument/2006/relationships/tags" Target="../tags/tag554.xml"/><Relationship Id="rId117" Type="http://schemas.openxmlformats.org/officeDocument/2006/relationships/tags" Target="../tags/tag553.xml"/><Relationship Id="rId116" Type="http://schemas.openxmlformats.org/officeDocument/2006/relationships/tags" Target="../tags/tag552.xml"/><Relationship Id="rId115" Type="http://schemas.openxmlformats.org/officeDocument/2006/relationships/tags" Target="../tags/tag551.xml"/><Relationship Id="rId114" Type="http://schemas.openxmlformats.org/officeDocument/2006/relationships/tags" Target="../tags/tag550.xml"/><Relationship Id="rId113" Type="http://schemas.openxmlformats.org/officeDocument/2006/relationships/tags" Target="../tags/tag549.xml"/><Relationship Id="rId112" Type="http://schemas.openxmlformats.org/officeDocument/2006/relationships/tags" Target="../tags/tag548.xml"/><Relationship Id="rId111" Type="http://schemas.openxmlformats.org/officeDocument/2006/relationships/tags" Target="../tags/tag547.xml"/><Relationship Id="rId110" Type="http://schemas.openxmlformats.org/officeDocument/2006/relationships/tags" Target="../tags/tag546.xml"/><Relationship Id="rId11" Type="http://schemas.openxmlformats.org/officeDocument/2006/relationships/tags" Target="../tags/tag447.xml"/><Relationship Id="rId109" Type="http://schemas.openxmlformats.org/officeDocument/2006/relationships/tags" Target="../tags/tag545.xml"/><Relationship Id="rId108" Type="http://schemas.openxmlformats.org/officeDocument/2006/relationships/tags" Target="../tags/tag544.xml"/><Relationship Id="rId107" Type="http://schemas.openxmlformats.org/officeDocument/2006/relationships/tags" Target="../tags/tag543.xml"/><Relationship Id="rId106" Type="http://schemas.openxmlformats.org/officeDocument/2006/relationships/tags" Target="../tags/tag542.xml"/><Relationship Id="rId105" Type="http://schemas.openxmlformats.org/officeDocument/2006/relationships/tags" Target="../tags/tag541.xml"/><Relationship Id="rId104" Type="http://schemas.openxmlformats.org/officeDocument/2006/relationships/tags" Target="../tags/tag540.xml"/><Relationship Id="rId103" Type="http://schemas.openxmlformats.org/officeDocument/2006/relationships/tags" Target="../tags/tag539.xml"/><Relationship Id="rId102" Type="http://schemas.openxmlformats.org/officeDocument/2006/relationships/tags" Target="../tags/tag538.xml"/><Relationship Id="rId101" Type="http://schemas.openxmlformats.org/officeDocument/2006/relationships/tags" Target="../tags/tag537.xml"/><Relationship Id="rId100" Type="http://schemas.openxmlformats.org/officeDocument/2006/relationships/tags" Target="../tags/tag536.xml"/><Relationship Id="rId10" Type="http://schemas.openxmlformats.org/officeDocument/2006/relationships/tags" Target="../tags/tag446.xml"/><Relationship Id="rId1" Type="http://schemas.openxmlformats.org/officeDocument/2006/relationships/tags" Target="../tags/tag437.xml"/></Relationships>
</file>

<file path=ppt/slides/_rels/slide18.xml.rels><?xml version="1.0" encoding="UTF-8" standalone="yes"?>
<Relationships xmlns="http://schemas.openxmlformats.org/package/2006/relationships"><Relationship Id="rId99" Type="http://schemas.openxmlformats.org/officeDocument/2006/relationships/tags" Target="../tags/tag808.xml"/><Relationship Id="rId98" Type="http://schemas.openxmlformats.org/officeDocument/2006/relationships/tags" Target="../tags/tag807.xml"/><Relationship Id="rId97" Type="http://schemas.openxmlformats.org/officeDocument/2006/relationships/tags" Target="../tags/tag806.xml"/><Relationship Id="rId96" Type="http://schemas.openxmlformats.org/officeDocument/2006/relationships/tags" Target="../tags/tag805.xml"/><Relationship Id="rId95" Type="http://schemas.openxmlformats.org/officeDocument/2006/relationships/tags" Target="../tags/tag804.xml"/><Relationship Id="rId94" Type="http://schemas.openxmlformats.org/officeDocument/2006/relationships/tags" Target="../tags/tag803.xml"/><Relationship Id="rId93" Type="http://schemas.openxmlformats.org/officeDocument/2006/relationships/tags" Target="../tags/tag802.xml"/><Relationship Id="rId92" Type="http://schemas.openxmlformats.org/officeDocument/2006/relationships/tags" Target="../tags/tag801.xml"/><Relationship Id="rId91" Type="http://schemas.openxmlformats.org/officeDocument/2006/relationships/tags" Target="../tags/tag800.xml"/><Relationship Id="rId90" Type="http://schemas.openxmlformats.org/officeDocument/2006/relationships/tags" Target="../tags/tag799.xml"/><Relationship Id="rId9" Type="http://schemas.openxmlformats.org/officeDocument/2006/relationships/tags" Target="../tags/tag718.xml"/><Relationship Id="rId89" Type="http://schemas.openxmlformats.org/officeDocument/2006/relationships/tags" Target="../tags/tag798.xml"/><Relationship Id="rId88" Type="http://schemas.openxmlformats.org/officeDocument/2006/relationships/tags" Target="../tags/tag797.xml"/><Relationship Id="rId87" Type="http://schemas.openxmlformats.org/officeDocument/2006/relationships/tags" Target="../tags/tag796.xml"/><Relationship Id="rId86" Type="http://schemas.openxmlformats.org/officeDocument/2006/relationships/tags" Target="../tags/tag795.xml"/><Relationship Id="rId85" Type="http://schemas.openxmlformats.org/officeDocument/2006/relationships/tags" Target="../tags/tag794.xml"/><Relationship Id="rId84" Type="http://schemas.openxmlformats.org/officeDocument/2006/relationships/tags" Target="../tags/tag793.xml"/><Relationship Id="rId83" Type="http://schemas.openxmlformats.org/officeDocument/2006/relationships/tags" Target="../tags/tag792.xml"/><Relationship Id="rId82" Type="http://schemas.openxmlformats.org/officeDocument/2006/relationships/tags" Target="../tags/tag791.xml"/><Relationship Id="rId81" Type="http://schemas.openxmlformats.org/officeDocument/2006/relationships/tags" Target="../tags/tag790.xml"/><Relationship Id="rId80" Type="http://schemas.openxmlformats.org/officeDocument/2006/relationships/tags" Target="../tags/tag789.xml"/><Relationship Id="rId8" Type="http://schemas.openxmlformats.org/officeDocument/2006/relationships/tags" Target="../tags/tag717.xml"/><Relationship Id="rId79" Type="http://schemas.openxmlformats.org/officeDocument/2006/relationships/tags" Target="../tags/tag788.xml"/><Relationship Id="rId78" Type="http://schemas.openxmlformats.org/officeDocument/2006/relationships/tags" Target="../tags/tag787.xml"/><Relationship Id="rId77" Type="http://schemas.openxmlformats.org/officeDocument/2006/relationships/tags" Target="../tags/tag786.xml"/><Relationship Id="rId76" Type="http://schemas.openxmlformats.org/officeDocument/2006/relationships/tags" Target="../tags/tag785.xml"/><Relationship Id="rId75" Type="http://schemas.openxmlformats.org/officeDocument/2006/relationships/tags" Target="../tags/tag784.xml"/><Relationship Id="rId74" Type="http://schemas.openxmlformats.org/officeDocument/2006/relationships/tags" Target="../tags/tag783.xml"/><Relationship Id="rId73" Type="http://schemas.openxmlformats.org/officeDocument/2006/relationships/tags" Target="../tags/tag782.xml"/><Relationship Id="rId72" Type="http://schemas.openxmlformats.org/officeDocument/2006/relationships/tags" Target="../tags/tag781.xml"/><Relationship Id="rId71" Type="http://schemas.openxmlformats.org/officeDocument/2006/relationships/tags" Target="../tags/tag780.xml"/><Relationship Id="rId70" Type="http://schemas.openxmlformats.org/officeDocument/2006/relationships/tags" Target="../tags/tag779.xml"/><Relationship Id="rId7" Type="http://schemas.openxmlformats.org/officeDocument/2006/relationships/tags" Target="../tags/tag716.xml"/><Relationship Id="rId69" Type="http://schemas.openxmlformats.org/officeDocument/2006/relationships/tags" Target="../tags/tag778.xml"/><Relationship Id="rId68" Type="http://schemas.openxmlformats.org/officeDocument/2006/relationships/tags" Target="../tags/tag777.xml"/><Relationship Id="rId67" Type="http://schemas.openxmlformats.org/officeDocument/2006/relationships/tags" Target="../tags/tag776.xml"/><Relationship Id="rId66" Type="http://schemas.openxmlformats.org/officeDocument/2006/relationships/tags" Target="../tags/tag775.xml"/><Relationship Id="rId65" Type="http://schemas.openxmlformats.org/officeDocument/2006/relationships/tags" Target="../tags/tag774.xml"/><Relationship Id="rId64" Type="http://schemas.openxmlformats.org/officeDocument/2006/relationships/tags" Target="../tags/tag773.xml"/><Relationship Id="rId63" Type="http://schemas.openxmlformats.org/officeDocument/2006/relationships/tags" Target="../tags/tag772.xml"/><Relationship Id="rId62" Type="http://schemas.openxmlformats.org/officeDocument/2006/relationships/tags" Target="../tags/tag771.xml"/><Relationship Id="rId61" Type="http://schemas.openxmlformats.org/officeDocument/2006/relationships/tags" Target="../tags/tag770.xml"/><Relationship Id="rId60" Type="http://schemas.openxmlformats.org/officeDocument/2006/relationships/tags" Target="../tags/tag769.xml"/><Relationship Id="rId6" Type="http://schemas.openxmlformats.org/officeDocument/2006/relationships/tags" Target="../tags/tag715.xml"/><Relationship Id="rId59" Type="http://schemas.openxmlformats.org/officeDocument/2006/relationships/tags" Target="../tags/tag768.xml"/><Relationship Id="rId58" Type="http://schemas.openxmlformats.org/officeDocument/2006/relationships/tags" Target="../tags/tag767.xml"/><Relationship Id="rId57" Type="http://schemas.openxmlformats.org/officeDocument/2006/relationships/tags" Target="../tags/tag766.xml"/><Relationship Id="rId56" Type="http://schemas.openxmlformats.org/officeDocument/2006/relationships/tags" Target="../tags/tag765.xml"/><Relationship Id="rId55" Type="http://schemas.openxmlformats.org/officeDocument/2006/relationships/tags" Target="../tags/tag764.xml"/><Relationship Id="rId54" Type="http://schemas.openxmlformats.org/officeDocument/2006/relationships/tags" Target="../tags/tag763.xml"/><Relationship Id="rId53" Type="http://schemas.openxmlformats.org/officeDocument/2006/relationships/tags" Target="../tags/tag762.xml"/><Relationship Id="rId52" Type="http://schemas.openxmlformats.org/officeDocument/2006/relationships/tags" Target="../tags/tag761.xml"/><Relationship Id="rId51" Type="http://schemas.openxmlformats.org/officeDocument/2006/relationships/tags" Target="../tags/tag760.xml"/><Relationship Id="rId50" Type="http://schemas.openxmlformats.org/officeDocument/2006/relationships/tags" Target="../tags/tag759.xml"/><Relationship Id="rId5" Type="http://schemas.openxmlformats.org/officeDocument/2006/relationships/tags" Target="../tags/tag714.xml"/><Relationship Id="rId49" Type="http://schemas.openxmlformats.org/officeDocument/2006/relationships/tags" Target="../tags/tag758.xml"/><Relationship Id="rId48" Type="http://schemas.openxmlformats.org/officeDocument/2006/relationships/tags" Target="../tags/tag757.xml"/><Relationship Id="rId47" Type="http://schemas.openxmlformats.org/officeDocument/2006/relationships/tags" Target="../tags/tag756.xml"/><Relationship Id="rId46" Type="http://schemas.openxmlformats.org/officeDocument/2006/relationships/tags" Target="../tags/tag755.xml"/><Relationship Id="rId45" Type="http://schemas.openxmlformats.org/officeDocument/2006/relationships/tags" Target="../tags/tag754.xml"/><Relationship Id="rId44" Type="http://schemas.openxmlformats.org/officeDocument/2006/relationships/tags" Target="../tags/tag753.xml"/><Relationship Id="rId43" Type="http://schemas.openxmlformats.org/officeDocument/2006/relationships/tags" Target="../tags/tag752.xml"/><Relationship Id="rId42" Type="http://schemas.openxmlformats.org/officeDocument/2006/relationships/tags" Target="../tags/tag751.xml"/><Relationship Id="rId41" Type="http://schemas.openxmlformats.org/officeDocument/2006/relationships/tags" Target="../tags/tag750.xml"/><Relationship Id="rId40" Type="http://schemas.openxmlformats.org/officeDocument/2006/relationships/tags" Target="../tags/tag749.xml"/><Relationship Id="rId4" Type="http://schemas.openxmlformats.org/officeDocument/2006/relationships/tags" Target="../tags/tag713.xml"/><Relationship Id="rId39" Type="http://schemas.openxmlformats.org/officeDocument/2006/relationships/tags" Target="../tags/tag748.xml"/><Relationship Id="rId38" Type="http://schemas.openxmlformats.org/officeDocument/2006/relationships/tags" Target="../tags/tag747.xml"/><Relationship Id="rId37" Type="http://schemas.openxmlformats.org/officeDocument/2006/relationships/tags" Target="../tags/tag746.xml"/><Relationship Id="rId36" Type="http://schemas.openxmlformats.org/officeDocument/2006/relationships/tags" Target="../tags/tag745.xml"/><Relationship Id="rId35" Type="http://schemas.openxmlformats.org/officeDocument/2006/relationships/tags" Target="../tags/tag744.xml"/><Relationship Id="rId34" Type="http://schemas.openxmlformats.org/officeDocument/2006/relationships/tags" Target="../tags/tag743.xml"/><Relationship Id="rId33" Type="http://schemas.openxmlformats.org/officeDocument/2006/relationships/tags" Target="../tags/tag742.xml"/><Relationship Id="rId32" Type="http://schemas.openxmlformats.org/officeDocument/2006/relationships/tags" Target="../tags/tag741.xml"/><Relationship Id="rId31" Type="http://schemas.openxmlformats.org/officeDocument/2006/relationships/tags" Target="../tags/tag740.xml"/><Relationship Id="rId30" Type="http://schemas.openxmlformats.org/officeDocument/2006/relationships/tags" Target="../tags/tag739.xml"/><Relationship Id="rId3" Type="http://schemas.openxmlformats.org/officeDocument/2006/relationships/tags" Target="../tags/tag712.xml"/><Relationship Id="rId29" Type="http://schemas.openxmlformats.org/officeDocument/2006/relationships/tags" Target="../tags/tag738.xml"/><Relationship Id="rId28" Type="http://schemas.openxmlformats.org/officeDocument/2006/relationships/tags" Target="../tags/tag737.xml"/><Relationship Id="rId27" Type="http://schemas.openxmlformats.org/officeDocument/2006/relationships/tags" Target="../tags/tag736.xml"/><Relationship Id="rId26" Type="http://schemas.openxmlformats.org/officeDocument/2006/relationships/tags" Target="../tags/tag735.xml"/><Relationship Id="rId25" Type="http://schemas.openxmlformats.org/officeDocument/2006/relationships/tags" Target="../tags/tag734.xml"/><Relationship Id="rId24" Type="http://schemas.openxmlformats.org/officeDocument/2006/relationships/tags" Target="../tags/tag733.xml"/><Relationship Id="rId23" Type="http://schemas.openxmlformats.org/officeDocument/2006/relationships/tags" Target="../tags/tag732.xml"/><Relationship Id="rId22" Type="http://schemas.openxmlformats.org/officeDocument/2006/relationships/tags" Target="../tags/tag731.xml"/><Relationship Id="rId21" Type="http://schemas.openxmlformats.org/officeDocument/2006/relationships/tags" Target="../tags/tag730.xml"/><Relationship Id="rId20" Type="http://schemas.openxmlformats.org/officeDocument/2006/relationships/tags" Target="../tags/tag729.xml"/><Relationship Id="rId2" Type="http://schemas.openxmlformats.org/officeDocument/2006/relationships/tags" Target="../tags/tag711.xml"/><Relationship Id="rId19" Type="http://schemas.openxmlformats.org/officeDocument/2006/relationships/tags" Target="../tags/tag728.xml"/><Relationship Id="rId18" Type="http://schemas.openxmlformats.org/officeDocument/2006/relationships/tags" Target="../tags/tag727.xml"/><Relationship Id="rId170" Type="http://schemas.openxmlformats.org/officeDocument/2006/relationships/slideLayout" Target="../slideLayouts/slideLayout7.xml"/><Relationship Id="rId17" Type="http://schemas.openxmlformats.org/officeDocument/2006/relationships/tags" Target="../tags/tag726.xml"/><Relationship Id="rId169" Type="http://schemas.openxmlformats.org/officeDocument/2006/relationships/image" Target="../media/image110.svg"/><Relationship Id="rId168" Type="http://schemas.openxmlformats.org/officeDocument/2006/relationships/image" Target="../media/image109.png"/><Relationship Id="rId167" Type="http://schemas.openxmlformats.org/officeDocument/2006/relationships/tags" Target="../tags/tag850.xml"/><Relationship Id="rId166" Type="http://schemas.openxmlformats.org/officeDocument/2006/relationships/image" Target="../media/image108.svg"/><Relationship Id="rId165" Type="http://schemas.openxmlformats.org/officeDocument/2006/relationships/image" Target="../media/image107.png"/><Relationship Id="rId164" Type="http://schemas.openxmlformats.org/officeDocument/2006/relationships/image" Target="../media/image106.svg"/><Relationship Id="rId163" Type="http://schemas.openxmlformats.org/officeDocument/2006/relationships/image" Target="../media/image105.png"/><Relationship Id="rId162" Type="http://schemas.openxmlformats.org/officeDocument/2006/relationships/image" Target="../media/image104.svg"/><Relationship Id="rId161" Type="http://schemas.openxmlformats.org/officeDocument/2006/relationships/image" Target="../media/image103.png"/><Relationship Id="rId160" Type="http://schemas.openxmlformats.org/officeDocument/2006/relationships/image" Target="../media/image102.svg"/><Relationship Id="rId16" Type="http://schemas.openxmlformats.org/officeDocument/2006/relationships/tags" Target="../tags/tag725.xml"/><Relationship Id="rId159" Type="http://schemas.openxmlformats.org/officeDocument/2006/relationships/image" Target="../media/image101.png"/><Relationship Id="rId158" Type="http://schemas.openxmlformats.org/officeDocument/2006/relationships/image" Target="../media/image100.svg"/><Relationship Id="rId157" Type="http://schemas.openxmlformats.org/officeDocument/2006/relationships/image" Target="../media/image99.png"/><Relationship Id="rId156" Type="http://schemas.openxmlformats.org/officeDocument/2006/relationships/image" Target="../media/image98.svg"/><Relationship Id="rId155" Type="http://schemas.openxmlformats.org/officeDocument/2006/relationships/image" Target="../media/image97.png"/><Relationship Id="rId154" Type="http://schemas.openxmlformats.org/officeDocument/2006/relationships/image" Target="../media/image96.svg"/><Relationship Id="rId153" Type="http://schemas.openxmlformats.org/officeDocument/2006/relationships/image" Target="../media/image95.png"/><Relationship Id="rId152" Type="http://schemas.openxmlformats.org/officeDocument/2006/relationships/image" Target="../media/image94.svg"/><Relationship Id="rId151" Type="http://schemas.openxmlformats.org/officeDocument/2006/relationships/image" Target="../media/image93.png"/><Relationship Id="rId150" Type="http://schemas.openxmlformats.org/officeDocument/2006/relationships/image" Target="../media/image92.svg"/><Relationship Id="rId15" Type="http://schemas.openxmlformats.org/officeDocument/2006/relationships/tags" Target="../tags/tag724.xml"/><Relationship Id="rId149" Type="http://schemas.openxmlformats.org/officeDocument/2006/relationships/image" Target="../media/image91.png"/><Relationship Id="rId148" Type="http://schemas.openxmlformats.org/officeDocument/2006/relationships/image" Target="../media/image90.svg"/><Relationship Id="rId147" Type="http://schemas.openxmlformats.org/officeDocument/2006/relationships/image" Target="../media/image89.png"/><Relationship Id="rId146" Type="http://schemas.openxmlformats.org/officeDocument/2006/relationships/image" Target="../media/image88.svg"/><Relationship Id="rId145" Type="http://schemas.openxmlformats.org/officeDocument/2006/relationships/image" Target="../media/image87.png"/><Relationship Id="rId144" Type="http://schemas.openxmlformats.org/officeDocument/2006/relationships/tags" Target="../tags/tag849.xml"/><Relationship Id="rId143" Type="http://schemas.openxmlformats.org/officeDocument/2006/relationships/tags" Target="../tags/tag848.xml"/><Relationship Id="rId142" Type="http://schemas.openxmlformats.org/officeDocument/2006/relationships/tags" Target="../tags/tag847.xml"/><Relationship Id="rId141" Type="http://schemas.openxmlformats.org/officeDocument/2006/relationships/tags" Target="../tags/tag846.xml"/><Relationship Id="rId140" Type="http://schemas.openxmlformats.org/officeDocument/2006/relationships/image" Target="../media/image86.svg"/><Relationship Id="rId14" Type="http://schemas.openxmlformats.org/officeDocument/2006/relationships/tags" Target="../tags/tag723.xml"/><Relationship Id="rId139" Type="http://schemas.openxmlformats.org/officeDocument/2006/relationships/image" Target="../media/image85.png"/><Relationship Id="rId138" Type="http://schemas.openxmlformats.org/officeDocument/2006/relationships/tags" Target="../tags/tag845.xml"/><Relationship Id="rId137" Type="http://schemas.openxmlformats.org/officeDocument/2006/relationships/image" Target="../media/image84.svg"/><Relationship Id="rId136" Type="http://schemas.openxmlformats.org/officeDocument/2006/relationships/image" Target="../media/image83.png"/><Relationship Id="rId135" Type="http://schemas.openxmlformats.org/officeDocument/2006/relationships/tags" Target="../tags/tag844.xml"/><Relationship Id="rId134" Type="http://schemas.openxmlformats.org/officeDocument/2006/relationships/tags" Target="../tags/tag843.xml"/><Relationship Id="rId133" Type="http://schemas.openxmlformats.org/officeDocument/2006/relationships/tags" Target="../tags/tag842.xml"/><Relationship Id="rId132" Type="http://schemas.openxmlformats.org/officeDocument/2006/relationships/tags" Target="../tags/tag841.xml"/><Relationship Id="rId131" Type="http://schemas.openxmlformats.org/officeDocument/2006/relationships/tags" Target="../tags/tag840.xml"/><Relationship Id="rId130" Type="http://schemas.openxmlformats.org/officeDocument/2006/relationships/tags" Target="../tags/tag839.xml"/><Relationship Id="rId13" Type="http://schemas.openxmlformats.org/officeDocument/2006/relationships/tags" Target="../tags/tag722.xml"/><Relationship Id="rId129" Type="http://schemas.openxmlformats.org/officeDocument/2006/relationships/tags" Target="../tags/tag838.xml"/><Relationship Id="rId128" Type="http://schemas.openxmlformats.org/officeDocument/2006/relationships/tags" Target="../tags/tag837.xml"/><Relationship Id="rId127" Type="http://schemas.openxmlformats.org/officeDocument/2006/relationships/tags" Target="../tags/tag836.xml"/><Relationship Id="rId126" Type="http://schemas.openxmlformats.org/officeDocument/2006/relationships/tags" Target="../tags/tag835.xml"/><Relationship Id="rId125" Type="http://schemas.openxmlformats.org/officeDocument/2006/relationships/tags" Target="../tags/tag834.xml"/><Relationship Id="rId124" Type="http://schemas.openxmlformats.org/officeDocument/2006/relationships/tags" Target="../tags/tag833.xml"/><Relationship Id="rId123" Type="http://schemas.openxmlformats.org/officeDocument/2006/relationships/tags" Target="../tags/tag832.xml"/><Relationship Id="rId122" Type="http://schemas.openxmlformats.org/officeDocument/2006/relationships/tags" Target="../tags/tag831.xml"/><Relationship Id="rId121" Type="http://schemas.openxmlformats.org/officeDocument/2006/relationships/tags" Target="../tags/tag830.xml"/><Relationship Id="rId120" Type="http://schemas.openxmlformats.org/officeDocument/2006/relationships/tags" Target="../tags/tag829.xml"/><Relationship Id="rId12" Type="http://schemas.openxmlformats.org/officeDocument/2006/relationships/tags" Target="../tags/tag721.xml"/><Relationship Id="rId119" Type="http://schemas.openxmlformats.org/officeDocument/2006/relationships/tags" Target="../tags/tag828.xml"/><Relationship Id="rId118" Type="http://schemas.openxmlformats.org/officeDocument/2006/relationships/tags" Target="../tags/tag827.xml"/><Relationship Id="rId117" Type="http://schemas.openxmlformats.org/officeDocument/2006/relationships/tags" Target="../tags/tag826.xml"/><Relationship Id="rId116" Type="http://schemas.openxmlformats.org/officeDocument/2006/relationships/tags" Target="../tags/tag825.xml"/><Relationship Id="rId115" Type="http://schemas.openxmlformats.org/officeDocument/2006/relationships/tags" Target="../tags/tag824.xml"/><Relationship Id="rId114" Type="http://schemas.openxmlformats.org/officeDocument/2006/relationships/tags" Target="../tags/tag823.xml"/><Relationship Id="rId113" Type="http://schemas.openxmlformats.org/officeDocument/2006/relationships/tags" Target="../tags/tag822.xml"/><Relationship Id="rId112" Type="http://schemas.openxmlformats.org/officeDocument/2006/relationships/tags" Target="../tags/tag821.xml"/><Relationship Id="rId111" Type="http://schemas.openxmlformats.org/officeDocument/2006/relationships/tags" Target="../tags/tag820.xml"/><Relationship Id="rId110" Type="http://schemas.openxmlformats.org/officeDocument/2006/relationships/tags" Target="../tags/tag819.xml"/><Relationship Id="rId11" Type="http://schemas.openxmlformats.org/officeDocument/2006/relationships/tags" Target="../tags/tag720.xml"/><Relationship Id="rId109" Type="http://schemas.openxmlformats.org/officeDocument/2006/relationships/tags" Target="../tags/tag818.xml"/><Relationship Id="rId108" Type="http://schemas.openxmlformats.org/officeDocument/2006/relationships/tags" Target="../tags/tag817.xml"/><Relationship Id="rId107" Type="http://schemas.openxmlformats.org/officeDocument/2006/relationships/tags" Target="../tags/tag816.xml"/><Relationship Id="rId106" Type="http://schemas.openxmlformats.org/officeDocument/2006/relationships/tags" Target="../tags/tag815.xml"/><Relationship Id="rId105" Type="http://schemas.openxmlformats.org/officeDocument/2006/relationships/tags" Target="../tags/tag814.xml"/><Relationship Id="rId104" Type="http://schemas.openxmlformats.org/officeDocument/2006/relationships/tags" Target="../tags/tag813.xml"/><Relationship Id="rId103" Type="http://schemas.openxmlformats.org/officeDocument/2006/relationships/tags" Target="../tags/tag812.xml"/><Relationship Id="rId102" Type="http://schemas.openxmlformats.org/officeDocument/2006/relationships/tags" Target="../tags/tag811.xml"/><Relationship Id="rId101" Type="http://schemas.openxmlformats.org/officeDocument/2006/relationships/tags" Target="../tags/tag810.xml"/><Relationship Id="rId100" Type="http://schemas.openxmlformats.org/officeDocument/2006/relationships/tags" Target="../tags/tag809.xml"/><Relationship Id="rId10" Type="http://schemas.openxmlformats.org/officeDocument/2006/relationships/tags" Target="../tags/tag719.xml"/><Relationship Id="rId1" Type="http://schemas.openxmlformats.org/officeDocument/2006/relationships/tags" Target="../tags/tag710.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media/image4.png"/><Relationship Id="rId3" Type="http://schemas.openxmlformats.org/officeDocument/2006/relationships/tags" Target="../tags/tag8.xml"/><Relationship Id="rId23" Type="http://schemas.openxmlformats.org/officeDocument/2006/relationships/notesSlide" Target="../notesSlides/notesSlide2.xml"/><Relationship Id="rId22" Type="http://schemas.openxmlformats.org/officeDocument/2006/relationships/slideLayout" Target="../slideLayouts/slideLayout3.xml"/><Relationship Id="rId21" Type="http://schemas.openxmlformats.org/officeDocument/2006/relationships/tags" Target="../tags/tag24.xml"/><Relationship Id="rId20" Type="http://schemas.openxmlformats.org/officeDocument/2006/relationships/tags" Target="../tags/tag23.xml"/><Relationship Id="rId2" Type="http://schemas.openxmlformats.org/officeDocument/2006/relationships/image" Target="../media/image3.png"/><Relationship Id="rId19" Type="http://schemas.openxmlformats.org/officeDocument/2006/relationships/tags" Target="../tags/tag22.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image" Target="../media/image5.png"/><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8" Type="http://schemas.openxmlformats.org/officeDocument/2006/relationships/notesSlide" Target="../notesSlides/notesSlide4.xml"/><Relationship Id="rId17" Type="http://schemas.openxmlformats.org/officeDocument/2006/relationships/slideLayout" Target="../slideLayouts/slideLayout2.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7" Type="http://schemas.openxmlformats.org/officeDocument/2006/relationships/notesSlide" Target="../notesSlides/notesSlide5.xml"/><Relationship Id="rId26" Type="http://schemas.openxmlformats.org/officeDocument/2006/relationships/slideLayout" Target="../slideLayouts/slideLayout2.xml"/><Relationship Id="rId25" Type="http://schemas.openxmlformats.org/officeDocument/2006/relationships/tags" Target="../tags/tag65.xml"/><Relationship Id="rId24" Type="http://schemas.openxmlformats.org/officeDocument/2006/relationships/tags" Target="../tags/tag64.xml"/><Relationship Id="rId23" Type="http://schemas.openxmlformats.org/officeDocument/2006/relationships/tags" Target="../tags/tag63.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_rels/slide6.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0" Type="http://schemas.openxmlformats.org/officeDocument/2006/relationships/notesSlide" Target="../notesSlides/notesSlide6.xml"/><Relationship Id="rId3" Type="http://schemas.openxmlformats.org/officeDocument/2006/relationships/tags" Target="../tags/tag68.xml"/><Relationship Id="rId29" Type="http://schemas.openxmlformats.org/officeDocument/2006/relationships/slideLayout" Target="../slideLayouts/slideLayout2.xml"/><Relationship Id="rId28" Type="http://schemas.openxmlformats.org/officeDocument/2006/relationships/tags" Target="../tags/tag93.xml"/><Relationship Id="rId27" Type="http://schemas.openxmlformats.org/officeDocument/2006/relationships/tags" Target="../tags/tag92.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tags" Target="../tags/tag85.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7.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3" Type="http://schemas.openxmlformats.org/officeDocument/2006/relationships/notesSlide" Target="../notesSlides/notesSlide7.xml"/><Relationship Id="rId32" Type="http://schemas.openxmlformats.org/officeDocument/2006/relationships/slideLayout" Target="../slideLayouts/slideLayout2.xml"/><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4" Type="http://schemas.openxmlformats.org/officeDocument/2006/relationships/notesSlide" Target="../notesSlides/notesSlide9.xml"/><Relationship Id="rId23" Type="http://schemas.openxmlformats.org/officeDocument/2006/relationships/slideLayout" Target="../slideLayouts/slideLayout2.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26.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4294967295"/>
          </p:nvPr>
        </p:nvSpPr>
        <p:spPr>
          <a:xfrm>
            <a:off x="911225" y="4148455"/>
            <a:ext cx="9144000" cy="782320"/>
          </a:xfrm>
        </p:spPr>
        <p:txBody>
          <a:bodyPr/>
          <a:p>
            <a:pPr marL="0" indent="0" algn="l">
              <a:buNone/>
            </a:pPr>
            <a:r>
              <a:rPr lang="zh-CN" altLang="en-US" sz="2000">
                <a:solidFill>
                  <a:schemeClr val="bg2"/>
                </a:solidFill>
                <a:latin typeface="微软雅黑" charset="-122"/>
                <a:ea typeface="微软雅黑" charset="-122"/>
              </a:rPr>
              <a:t>在这里输入小标题</a:t>
            </a:r>
            <a:endParaRPr lang="zh-CN" altLang="en-US" sz="2000">
              <a:solidFill>
                <a:schemeClr val="bg2"/>
              </a:solidFill>
              <a:latin typeface="微软雅黑" charset="-122"/>
              <a:ea typeface="微软雅黑" charset="-122"/>
            </a:endParaRPr>
          </a:p>
        </p:txBody>
      </p:sp>
      <p:sp>
        <p:nvSpPr>
          <p:cNvPr id="6" name="副标题 2"/>
          <p:cNvSpPr>
            <a:spLocks noGrp="1"/>
          </p:cNvSpPr>
          <p:nvPr/>
        </p:nvSpPr>
        <p:spPr>
          <a:xfrm>
            <a:off x="767080" y="1269365"/>
            <a:ext cx="9144000" cy="782320"/>
          </a:xfrm>
          <a:prstGeom prst="rect">
            <a:avLst/>
          </a:prstGeom>
          <a:noFill/>
          <a:ln w="9525">
            <a:noFill/>
          </a:ln>
        </p:spPr>
        <p:txBody>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algn="l"/>
            <a:endParaRPr lang="zh-CN" altLang="en-US" sz="2400">
              <a:latin typeface="微软雅黑" charset="-122"/>
              <a:ea typeface="微软雅黑" charset="-122"/>
            </a:endParaRPr>
          </a:p>
        </p:txBody>
      </p:sp>
      <p:sp>
        <p:nvSpPr>
          <p:cNvPr id="7" name="文本框 6"/>
          <p:cNvSpPr txBox="1"/>
          <p:nvPr/>
        </p:nvSpPr>
        <p:spPr>
          <a:xfrm>
            <a:off x="2783205" y="908685"/>
            <a:ext cx="4064000" cy="306705"/>
          </a:xfrm>
          <a:prstGeom prst="rect">
            <a:avLst/>
          </a:prstGeom>
          <a:noFill/>
        </p:spPr>
        <p:txBody>
          <a:bodyPr wrap="square" rtlCol="0">
            <a:spAutoFit/>
          </a:bodyPr>
          <a:p>
            <a:r>
              <a:rPr lang="zh-CN" altLang="en-US" sz="1400">
                <a:solidFill>
                  <a:schemeClr val="bg2"/>
                </a:solidFill>
                <a:latin typeface="微软雅黑" charset="-122"/>
                <a:ea typeface="微软雅黑" charset="-122"/>
                <a:cs typeface="微软雅黑" charset="-122"/>
              </a:rPr>
              <a:t>主播选工作</a:t>
            </a:r>
            <a:r>
              <a:rPr lang="en-US" altLang="zh-CN" sz="1400">
                <a:solidFill>
                  <a:schemeClr val="bg2"/>
                </a:solidFill>
                <a:latin typeface="微软雅黑" charset="-122"/>
                <a:ea typeface="微软雅黑" charset="-122"/>
                <a:cs typeface="微软雅黑" charset="-122"/>
              </a:rPr>
              <a:t> </a:t>
            </a:r>
            <a:r>
              <a:rPr lang="zh-CN" altLang="en-US" sz="1400">
                <a:solidFill>
                  <a:schemeClr val="bg2"/>
                </a:solidFill>
                <a:latin typeface="微软雅黑" charset="-122"/>
                <a:ea typeface="微软雅黑" charset="-122"/>
                <a:cs typeface="微软雅黑" charset="-122"/>
              </a:rPr>
              <a:t>都在聘播播</a:t>
            </a:r>
            <a:endParaRPr lang="zh-CN" altLang="en-US" sz="1400">
              <a:solidFill>
                <a:schemeClr val="bg2"/>
              </a:solidFill>
              <a:latin typeface="微软雅黑" charset="-122"/>
              <a:ea typeface="微软雅黑" charset="-122"/>
              <a:cs typeface="微软雅黑" charset="-122"/>
            </a:endParaRPr>
          </a:p>
        </p:txBody>
      </p:sp>
      <p:sp>
        <p:nvSpPr>
          <p:cNvPr id="9" name="矩形 8"/>
          <p:cNvSpPr/>
          <p:nvPr/>
        </p:nvSpPr>
        <p:spPr>
          <a:xfrm>
            <a:off x="911225" y="5797550"/>
            <a:ext cx="2086610" cy="368300"/>
          </a:xfrm>
          <a:prstGeom prst="rect">
            <a:avLst/>
          </a:prstGeom>
          <a:gradFill>
            <a:gsLst>
              <a:gs pos="100000">
                <a:srgbClr val="A5B3FE">
                  <a:alpha val="55000"/>
                </a:srgbClr>
              </a:gs>
              <a:gs pos="56000">
                <a:srgbClr val="6169E6">
                  <a:alpha val="80000"/>
                </a:srgbClr>
              </a:gs>
              <a:gs pos="0">
                <a:srgbClr val="C299F5">
                  <a:alpha val="80000"/>
                </a:srgb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ym typeface="+mn-ea"/>
              </a:rPr>
              <a:t>PINBOBO</a:t>
            </a:r>
            <a:endParaRPr lang="zh-CN" altLang="en-US">
              <a:sym typeface="+mn-ea"/>
            </a:endParaRPr>
          </a:p>
        </p:txBody>
      </p:sp>
      <p:sp>
        <p:nvSpPr>
          <p:cNvPr id="50" name="文本框 49"/>
          <p:cNvSpPr txBox="1"/>
          <p:nvPr/>
        </p:nvSpPr>
        <p:spPr>
          <a:xfrm>
            <a:off x="10776585" y="-171450"/>
            <a:ext cx="1952625" cy="7381875"/>
          </a:xfrm>
          <a:prstGeom prst="rect">
            <a:avLst/>
          </a:prstGeom>
          <a:noFill/>
        </p:spPr>
        <p:txBody>
          <a:bodyPr vert="eaVert" wrap="square" rtlCol="0">
            <a:spAutoFit/>
          </a:bodyPr>
          <a:p>
            <a:r>
              <a:rPr lang="en-US" altLang="zh-CN" sz="11500" b="1">
                <a:ln w="9525" cap="flat" cmpd="sng">
                  <a:gradFill>
                    <a:gsLst>
                      <a:gs pos="0">
                        <a:srgbClr val="C5CDFD"/>
                      </a:gs>
                      <a:gs pos="100000">
                        <a:srgbClr val="FE7B9A">
                          <a:alpha val="5000"/>
                        </a:srgbClr>
                      </a:gs>
                      <a:gs pos="49000">
                        <a:srgbClr val="8389EB">
                          <a:alpha val="69000"/>
                        </a:srgbClr>
                      </a:gs>
                    </a:gsLst>
                    <a:lin ang="0" scaled="0"/>
                  </a:gradFill>
                  <a:prstDash val="solid"/>
                </a:ln>
                <a:noFill/>
                <a:latin typeface="微软雅黑" charset="-122"/>
                <a:ea typeface="微软雅黑" charset="-122"/>
              </a:rPr>
              <a:t>PINBOBO</a:t>
            </a:r>
            <a:endParaRPr lang="en-US" altLang="zh-CN" sz="11500" b="1">
              <a:ln w="9525" cap="flat" cmpd="sng">
                <a:gradFill>
                  <a:gsLst>
                    <a:gs pos="0">
                      <a:srgbClr val="C5CDFD"/>
                    </a:gs>
                    <a:gs pos="100000">
                      <a:srgbClr val="FE7B9A">
                        <a:alpha val="5000"/>
                      </a:srgbClr>
                    </a:gs>
                    <a:gs pos="49000">
                      <a:srgbClr val="8389EB">
                        <a:alpha val="69000"/>
                      </a:srgbClr>
                    </a:gs>
                  </a:gsLst>
                  <a:lin ang="0" scaled="0"/>
                </a:gradFill>
                <a:prstDash val="solid"/>
              </a:ln>
              <a:noFill/>
              <a:latin typeface="微软雅黑" charset="-122"/>
              <a:ea typeface="微软雅黑" charset="-122"/>
            </a:endParaRPr>
          </a:p>
        </p:txBody>
      </p:sp>
      <p:sp>
        <p:nvSpPr>
          <p:cNvPr id="2" name="标题 1"/>
          <p:cNvSpPr>
            <a:spLocks noGrp="1"/>
          </p:cNvSpPr>
          <p:nvPr>
            <p:ph type="ctrTitle" idx="4294967295"/>
          </p:nvPr>
        </p:nvSpPr>
        <p:spPr>
          <a:xfrm>
            <a:off x="767080" y="2766695"/>
            <a:ext cx="9144000" cy="1323975"/>
          </a:xfrm>
        </p:spPr>
        <p:txBody>
          <a:bodyPr/>
          <a:p>
            <a:pPr algn="l"/>
            <a:r>
              <a:rPr lang="zh-CN" altLang="en-US" sz="6000" b="1">
                <a:solidFill>
                  <a:schemeClr val="bg2"/>
                </a:solidFill>
                <a:latin typeface="微软雅黑" charset="-122"/>
                <a:ea typeface="微软雅黑" charset="-122"/>
              </a:rPr>
              <a:t>在这里输入您的大标题</a:t>
            </a:r>
            <a:endParaRPr lang="zh-CN" altLang="en-US" sz="6000" b="1">
              <a:solidFill>
                <a:schemeClr val="bg2"/>
              </a:solidFill>
              <a:latin typeface="微软雅黑" charset="-122"/>
              <a:ea typeface="微软雅黑" charset="-122"/>
            </a:endParaRPr>
          </a:p>
        </p:txBody>
      </p:sp>
      <p:sp>
        <p:nvSpPr>
          <p:cNvPr id="4" name="标题 1"/>
          <p:cNvSpPr>
            <a:spLocks noGrp="1"/>
          </p:cNvSpPr>
          <p:nvPr/>
        </p:nvSpPr>
        <p:spPr>
          <a:xfrm>
            <a:off x="767080" y="1556385"/>
            <a:ext cx="9144000" cy="1323975"/>
          </a:xfrm>
          <a:prstGeom prst="rect">
            <a:avLst/>
          </a:prstGeom>
          <a:noFill/>
          <a:ln w="9525">
            <a:noFill/>
          </a:ln>
        </p:spPr>
        <p:txBody>
          <a:bodyPr anchor="b" anchorCtr="0"/>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a:r>
              <a:rPr lang="en-US" sz="4400" b="1">
                <a:solidFill>
                  <a:schemeClr val="bg2"/>
                </a:solidFill>
                <a:latin typeface="微软雅黑" charset="-122"/>
                <a:ea typeface="微软雅黑" charset="-122"/>
                <a:sym typeface="+mn-ea"/>
              </a:rPr>
              <a:t>THIS IS ENGLISH</a:t>
            </a:r>
            <a:endParaRPr lang="en-US" altLang="en-US" sz="4400" b="1">
              <a:solidFill>
                <a:schemeClr val="bg2"/>
              </a:solidFill>
              <a:latin typeface="微软雅黑" charset="-122"/>
              <a:ea typeface="微软雅黑" charset="-122"/>
              <a:sym typeface="+mn-ea"/>
            </a:endParaRPr>
          </a:p>
        </p:txBody>
      </p:sp>
      <p:pic>
        <p:nvPicPr>
          <p:cNvPr id="8" name="图片 7" descr="LOGO白"/>
          <p:cNvPicPr>
            <a:picLocks noChangeAspect="1"/>
          </p:cNvPicPr>
          <p:nvPr>
            <p:custDataLst>
              <p:tags r:id="rId1"/>
            </p:custDataLst>
          </p:nvPr>
        </p:nvPicPr>
        <p:blipFill>
          <a:blip r:embed="rId2"/>
          <a:stretch>
            <a:fillRect/>
          </a:stretch>
        </p:blipFill>
        <p:spPr>
          <a:xfrm>
            <a:off x="911225" y="694055"/>
            <a:ext cx="1574800" cy="5213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椭圆 2"/>
          <p:cNvSpPr/>
          <p:nvPr>
            <p:custDataLst>
              <p:tags r:id="rId1"/>
            </p:custDataLst>
          </p:nvPr>
        </p:nvSpPr>
        <p:spPr>
          <a:xfrm>
            <a:off x="877570" y="2175583"/>
            <a:ext cx="3517551" cy="3517551"/>
          </a:xfrm>
          <a:prstGeom prst="ellipse">
            <a:avLst/>
          </a:prstGeom>
          <a:noFill/>
          <a:ln w="12700" cap="flat" cmpd="sng" algn="ctr">
            <a:gradFill>
              <a:gsLst>
                <a:gs pos="55000">
                  <a:srgbClr val="8287EB">
                    <a:alpha val="0"/>
                  </a:srgbClr>
                </a:gs>
                <a:gs pos="0">
                  <a:srgbClr val="6169E6"/>
                </a:gs>
              </a:gsLst>
              <a:lin ang="10800000" scaled="1"/>
            </a:gradFill>
            <a:prstDash val="solid"/>
            <a:miter lim="800000"/>
          </a:ln>
          <a:effectLst/>
        </p:spPr>
        <p:txBody>
          <a:bodyPr vertOverflow="overflow" horzOverflow="overflow" vert="horz" wrap="square" numCol="1" spcCol="0" rtlCol="0" fromWordArt="0" anchor="ctr" anchorCtr="0" forceAA="0" compatLnSpc="1">
            <a:noAutofit/>
          </a:bodyPr>
          <a:lstStyle>
            <a:defPPr>
              <a:defRPr lang="zh-CN">
                <a:solidFill>
                  <a:srgbClr val="FFFFFF"/>
                </a:solidFill>
              </a:defRPr>
            </a:defPPr>
            <a:lvl1pPr marL="0" algn="l" defTabSz="1828800" rtl="0" eaLnBrk="1" latinLnBrk="0" hangingPunct="1">
              <a:defRPr sz="3600" kern="1200">
                <a:solidFill>
                  <a:srgbClr val="FFFFFF"/>
                </a:solidFill>
                <a:latin typeface="Arial" panose="020B0604020202090204" pitchFamily="34" charset="0"/>
                <a:ea typeface="微软雅黑" charset="0"/>
                <a:cs typeface="+mn-ea"/>
              </a:defRPr>
            </a:lvl1pPr>
            <a:lvl2pPr marL="914400" algn="l" defTabSz="1828800" rtl="0" eaLnBrk="1" latinLnBrk="0" hangingPunct="1">
              <a:defRPr sz="3600" kern="1200">
                <a:solidFill>
                  <a:srgbClr val="FFFFFF"/>
                </a:solidFill>
                <a:latin typeface="Arial" panose="020B0604020202090204" pitchFamily="34" charset="0"/>
                <a:ea typeface="微软雅黑" charset="0"/>
                <a:cs typeface="+mn-ea"/>
              </a:defRPr>
            </a:lvl2pPr>
            <a:lvl3pPr marL="1828800" algn="l" defTabSz="1828800" rtl="0" eaLnBrk="1" latinLnBrk="0" hangingPunct="1">
              <a:defRPr sz="3600" kern="1200">
                <a:solidFill>
                  <a:srgbClr val="FFFFFF"/>
                </a:solidFill>
                <a:latin typeface="Arial" panose="020B0604020202090204" pitchFamily="34" charset="0"/>
                <a:ea typeface="微软雅黑" charset="0"/>
                <a:cs typeface="+mn-ea"/>
              </a:defRPr>
            </a:lvl3pPr>
            <a:lvl4pPr marL="2743200" algn="l" defTabSz="1828800" rtl="0" eaLnBrk="1" latinLnBrk="0" hangingPunct="1">
              <a:defRPr sz="3600" kern="1200">
                <a:solidFill>
                  <a:srgbClr val="FFFFFF"/>
                </a:solidFill>
                <a:latin typeface="Arial" panose="020B0604020202090204" pitchFamily="34" charset="0"/>
                <a:ea typeface="微软雅黑" charset="0"/>
                <a:cs typeface="+mn-ea"/>
              </a:defRPr>
            </a:lvl4pPr>
            <a:lvl5pPr marL="3657600" algn="l" defTabSz="1828800" rtl="0" eaLnBrk="1" latinLnBrk="0" hangingPunct="1">
              <a:defRPr sz="3600" kern="1200">
                <a:solidFill>
                  <a:srgbClr val="FFFFFF"/>
                </a:solidFill>
                <a:latin typeface="Arial" panose="020B0604020202090204" pitchFamily="34" charset="0"/>
                <a:ea typeface="微软雅黑" charset="0"/>
                <a:cs typeface="+mn-ea"/>
              </a:defRPr>
            </a:lvl5pPr>
            <a:lvl6pPr marL="4572000" algn="l" defTabSz="1828800" rtl="0" eaLnBrk="1" latinLnBrk="0" hangingPunct="1">
              <a:defRPr sz="3600" kern="1200">
                <a:solidFill>
                  <a:srgbClr val="FFFFFF"/>
                </a:solidFill>
                <a:latin typeface="Arial" panose="020B0604020202090204" pitchFamily="34" charset="0"/>
                <a:ea typeface="微软雅黑" charset="0"/>
                <a:cs typeface="+mn-ea"/>
              </a:defRPr>
            </a:lvl6pPr>
            <a:lvl7pPr marL="5486400" algn="l" defTabSz="1828800" rtl="0" eaLnBrk="1" latinLnBrk="0" hangingPunct="1">
              <a:defRPr sz="3600" kern="1200">
                <a:solidFill>
                  <a:srgbClr val="FFFFFF"/>
                </a:solidFill>
                <a:latin typeface="Arial" panose="020B0604020202090204" pitchFamily="34" charset="0"/>
                <a:ea typeface="微软雅黑" charset="0"/>
                <a:cs typeface="+mn-ea"/>
              </a:defRPr>
            </a:lvl7pPr>
            <a:lvl8pPr marL="6400800" algn="l" defTabSz="1828800" rtl="0" eaLnBrk="1" latinLnBrk="0" hangingPunct="1">
              <a:defRPr sz="3600" kern="1200">
                <a:solidFill>
                  <a:srgbClr val="FFFFFF"/>
                </a:solidFill>
                <a:latin typeface="Arial" panose="020B0604020202090204" pitchFamily="34" charset="0"/>
                <a:ea typeface="微软雅黑" charset="0"/>
                <a:cs typeface="+mn-ea"/>
              </a:defRPr>
            </a:lvl8pPr>
            <a:lvl9pPr marL="7315200" algn="l" defTabSz="1828800" rtl="0" eaLnBrk="1" latinLnBrk="0" hangingPunct="1">
              <a:defRPr sz="3600" kern="1200">
                <a:solidFill>
                  <a:srgbClr val="FFFFFF"/>
                </a:solidFill>
                <a:latin typeface="Arial" panose="020B0604020202090204" pitchFamily="34" charset="0"/>
                <a:ea typeface="微软雅黑" charset="0"/>
                <a:cs typeface="+mn-ea"/>
              </a:defRPr>
            </a:lvl9pPr>
          </a:lstStyle>
          <a:p>
            <a:pPr lvl="0" algn="ctr">
              <a:buClrTx/>
              <a:buSzTx/>
              <a:buFontTx/>
            </a:pPr>
            <a:endParaRPr lang="zh-CN" altLang="en-US" sz="1600">
              <a:solidFill>
                <a:srgbClr val="FFFFFF"/>
              </a:solidFill>
              <a:latin typeface="Arial" panose="020B0604020202090204" pitchFamily="34" charset="0"/>
              <a:ea typeface="微软雅黑" charset="0"/>
              <a:cs typeface="江城圆体 400W" panose="020B0500000000000000" charset="-122"/>
              <a:sym typeface="微软雅黑" charset="0"/>
            </a:endParaRPr>
          </a:p>
        </p:txBody>
      </p:sp>
      <p:sp>
        <p:nvSpPr>
          <p:cNvPr id="16" name="椭圆 15"/>
          <p:cNvSpPr/>
          <p:nvPr>
            <p:custDataLst>
              <p:tags r:id="rId2"/>
            </p:custDataLst>
          </p:nvPr>
        </p:nvSpPr>
        <p:spPr>
          <a:xfrm>
            <a:off x="3524588" y="5390696"/>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cs typeface="江城圆体 400W" panose="020B0500000000000000" charset="-122"/>
              <a:sym typeface="微软雅黑" charset="0"/>
            </a:endParaRPr>
          </a:p>
        </p:txBody>
      </p:sp>
      <p:sp>
        <p:nvSpPr>
          <p:cNvPr id="18" name="椭圆 17"/>
          <p:cNvSpPr/>
          <p:nvPr>
            <p:custDataLst>
              <p:tags r:id="rId3"/>
            </p:custDataLst>
          </p:nvPr>
        </p:nvSpPr>
        <p:spPr>
          <a:xfrm>
            <a:off x="3524588" y="2401050"/>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cs typeface="江城圆体 400W" panose="020B0500000000000000" charset="-122"/>
              <a:sym typeface="微软雅黑" charset="0"/>
            </a:endParaRPr>
          </a:p>
        </p:txBody>
      </p:sp>
      <p:sp>
        <p:nvSpPr>
          <p:cNvPr id="4" name="椭圆 3"/>
          <p:cNvSpPr/>
          <p:nvPr>
            <p:custDataLst>
              <p:tags r:id="rId4"/>
            </p:custDataLst>
          </p:nvPr>
        </p:nvSpPr>
        <p:spPr>
          <a:xfrm>
            <a:off x="1037644" y="2335658"/>
            <a:ext cx="3197402" cy="3197402"/>
          </a:xfrm>
          <a:prstGeom prst="ellipse">
            <a:avLst/>
          </a:prstGeom>
          <a:gradFill>
            <a:gsLst>
              <a:gs pos="98000">
                <a:srgbClr val="BB97F4">
                  <a:alpha val="17000"/>
                </a:srgbClr>
              </a:gs>
              <a:gs pos="0">
                <a:srgbClr val="8287EB">
                  <a:alpha val="9000"/>
                </a:srgbClr>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22" name="椭圆 21"/>
          <p:cNvSpPr/>
          <p:nvPr>
            <p:custDataLst>
              <p:tags r:id="rId5"/>
            </p:custDataLst>
          </p:nvPr>
        </p:nvSpPr>
        <p:spPr>
          <a:xfrm>
            <a:off x="1191588" y="2489602"/>
            <a:ext cx="2888833" cy="2888833"/>
          </a:xfrm>
          <a:prstGeom prst="ellipse">
            <a:avLst/>
          </a:prstGeom>
          <a:gradFill>
            <a:gsLst>
              <a:gs pos="98000">
                <a:srgbClr val="BB97F4">
                  <a:alpha val="11000"/>
                </a:srgbClr>
              </a:gs>
              <a:gs pos="0">
                <a:srgbClr val="8287EB">
                  <a:alpha val="13000"/>
                </a:srgbClr>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23" name="椭圆 22"/>
          <p:cNvSpPr/>
          <p:nvPr>
            <p:custDataLst>
              <p:tags r:id="rId6"/>
            </p:custDataLst>
          </p:nvPr>
        </p:nvSpPr>
        <p:spPr>
          <a:xfrm>
            <a:off x="1366649" y="2664662"/>
            <a:ext cx="2539394" cy="2539394"/>
          </a:xfrm>
          <a:prstGeom prst="ellipse">
            <a:avLst/>
          </a:prstGeom>
          <a:gradFill>
            <a:gsLst>
              <a:gs pos="98000">
                <a:srgbClr val="BB97F4">
                  <a:alpha val="17000"/>
                </a:srgbClr>
              </a:gs>
              <a:gs pos="0">
                <a:srgbClr val="8287EB">
                  <a:alpha val="28000"/>
                </a:srgbClr>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24" name="椭圆 23"/>
          <p:cNvSpPr/>
          <p:nvPr>
            <p:custDataLst>
              <p:tags r:id="rId7"/>
            </p:custDataLst>
          </p:nvPr>
        </p:nvSpPr>
        <p:spPr>
          <a:xfrm>
            <a:off x="1537622" y="2835635"/>
            <a:ext cx="2196766" cy="2196766"/>
          </a:xfrm>
          <a:prstGeom prst="ellipse">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26" name="文本框 25"/>
          <p:cNvSpPr txBox="1"/>
          <p:nvPr>
            <p:custDataLst>
              <p:tags r:id="rId8"/>
            </p:custDataLst>
          </p:nvPr>
        </p:nvSpPr>
        <p:spPr>
          <a:xfrm>
            <a:off x="1616637" y="3565847"/>
            <a:ext cx="2039417" cy="460375"/>
          </a:xfrm>
          <a:prstGeom prst="rect">
            <a:avLst/>
          </a:prstGeom>
          <a:noFill/>
        </p:spPr>
        <p:txBody>
          <a:bodyPr wrap="square" rtlCol="0">
            <a:spAutoFit/>
          </a:bodyPr>
          <a:p>
            <a:pPr algn="ctr"/>
            <a:r>
              <a:rPr lang="zh-CN" altLang="en-US" sz="2400">
                <a:solidFill>
                  <a:srgbClr val="FFFFFF"/>
                </a:solidFill>
                <a:latin typeface="微软雅黑" charset="0"/>
                <a:ea typeface="微软雅黑" charset="0"/>
              </a:rPr>
              <a:t>添加标题</a:t>
            </a:r>
            <a:endParaRPr lang="zh-CN" altLang="en-US" sz="2400">
              <a:solidFill>
                <a:srgbClr val="FFFFFF"/>
              </a:solidFill>
              <a:latin typeface="微软雅黑" charset="0"/>
              <a:ea typeface="微软雅黑" charset="0"/>
            </a:endParaRPr>
          </a:p>
        </p:txBody>
      </p:sp>
      <p:sp>
        <p:nvSpPr>
          <p:cNvPr id="27" name="文本框 26"/>
          <p:cNvSpPr txBox="1"/>
          <p:nvPr>
            <p:custDataLst>
              <p:tags r:id="rId9"/>
            </p:custDataLst>
          </p:nvPr>
        </p:nvSpPr>
        <p:spPr>
          <a:xfrm>
            <a:off x="1664319" y="4057650"/>
            <a:ext cx="1944053" cy="275590"/>
          </a:xfrm>
          <a:prstGeom prst="rect">
            <a:avLst/>
          </a:prstGeom>
          <a:noFill/>
        </p:spPr>
        <p:txBody>
          <a:bodyPr wrap="square" rtlCol="0">
            <a:spAutoFit/>
          </a:bodyPr>
          <a:p>
            <a:pPr algn="ctr"/>
            <a:r>
              <a:rPr lang="zh-CN" altLang="en-US" sz="1200" kern="0">
                <a:solidFill>
                  <a:srgbClr val="FFFFFF">
                    <a:lumMod val="95000"/>
                  </a:srgbClr>
                </a:solidFill>
                <a:uFillTx/>
                <a:latin typeface="微软雅黑" charset="0"/>
                <a:ea typeface="微软雅黑" charset="0"/>
                <a:sym typeface="微软雅黑" charset="0"/>
              </a:rPr>
              <a:t>单击此处输入您的正文</a:t>
            </a:r>
            <a:endParaRPr lang="zh-CN" altLang="en-US" sz="1200" kern="0">
              <a:solidFill>
                <a:srgbClr val="FFFFFF">
                  <a:lumMod val="95000"/>
                </a:srgbClr>
              </a:solidFill>
              <a:uFillTx/>
              <a:latin typeface="微软雅黑" charset="0"/>
              <a:ea typeface="微软雅黑" charset="0"/>
              <a:sym typeface="微软雅黑" charset="0"/>
            </a:endParaRPr>
          </a:p>
        </p:txBody>
      </p:sp>
      <p:sp>
        <p:nvSpPr>
          <p:cNvPr id="13" name="椭圆 12"/>
          <p:cNvSpPr/>
          <p:nvPr>
            <p:custDataLst>
              <p:tags r:id="rId10"/>
            </p:custDataLst>
          </p:nvPr>
        </p:nvSpPr>
        <p:spPr>
          <a:xfrm>
            <a:off x="4181234" y="4635281"/>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cs typeface="江城圆体 400W" panose="020B0500000000000000" charset="-122"/>
              <a:sym typeface="微软雅黑" charset="0"/>
            </a:endParaRPr>
          </a:p>
        </p:txBody>
      </p:sp>
      <p:sp>
        <p:nvSpPr>
          <p:cNvPr id="15" name="椭圆 14"/>
          <p:cNvSpPr/>
          <p:nvPr>
            <p:custDataLst>
              <p:tags r:id="rId11"/>
            </p:custDataLst>
          </p:nvPr>
        </p:nvSpPr>
        <p:spPr>
          <a:xfrm>
            <a:off x="4181234" y="3146248"/>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cs typeface="江城圆体 400W" panose="020B0500000000000000" charset="-122"/>
              <a:sym typeface="微软雅黑" charset="0"/>
            </a:endParaRPr>
          </a:p>
        </p:txBody>
      </p:sp>
      <p:sp>
        <p:nvSpPr>
          <p:cNvPr id="32" name="椭圆 31"/>
          <p:cNvSpPr/>
          <p:nvPr>
            <p:custDataLst>
              <p:tags r:id="rId12"/>
            </p:custDataLst>
          </p:nvPr>
        </p:nvSpPr>
        <p:spPr>
          <a:xfrm>
            <a:off x="4360381" y="3890083"/>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cs typeface="江城圆体 400W" panose="020B0500000000000000" charset="-122"/>
              <a:sym typeface="微软雅黑" charset="0"/>
            </a:endParaRPr>
          </a:p>
        </p:txBody>
      </p:sp>
      <p:sp>
        <p:nvSpPr>
          <p:cNvPr id="74" name="圆角矩形 73"/>
          <p:cNvSpPr/>
          <p:nvPr>
            <p:custDataLst>
              <p:tags r:id="rId13"/>
            </p:custDataLst>
          </p:nvPr>
        </p:nvSpPr>
        <p:spPr>
          <a:xfrm>
            <a:off x="4901910" y="2187163"/>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75" name="文本框 74"/>
          <p:cNvSpPr txBox="1"/>
          <p:nvPr>
            <p:custDataLst>
              <p:tags r:id="rId14"/>
            </p:custDataLst>
          </p:nvPr>
        </p:nvSpPr>
        <p:spPr>
          <a:xfrm>
            <a:off x="5088550" y="2281845"/>
            <a:ext cx="1378003" cy="337185"/>
          </a:xfrm>
          <a:prstGeom prst="rect">
            <a:avLst/>
          </a:prstGeom>
          <a:noFill/>
        </p:spPr>
        <p:txBody>
          <a:bodyPr wrap="square" rtlCol="0">
            <a:spAutoFit/>
          </a:bodyPr>
          <a:p>
            <a:pPr algn="ctr"/>
            <a:r>
              <a:rPr lang="zh-CN" altLang="en-US" sz="1600" kern="0" spc="100">
                <a:solidFill>
                  <a:srgbClr val="FFFFFF"/>
                </a:solidFill>
                <a:uFillTx/>
                <a:latin typeface="微软雅黑" charset="0"/>
                <a:ea typeface="微软雅黑" charset="0"/>
              </a:rPr>
              <a:t>请输入标题</a:t>
            </a:r>
            <a:endParaRPr lang="zh-CN" altLang="en-US" sz="1600" kern="0" spc="100">
              <a:solidFill>
                <a:srgbClr val="FFFFFF"/>
              </a:solidFill>
              <a:uFillTx/>
              <a:latin typeface="微软雅黑" charset="0"/>
              <a:ea typeface="微软雅黑" charset="0"/>
            </a:endParaRPr>
          </a:p>
        </p:txBody>
      </p:sp>
      <p:sp>
        <p:nvSpPr>
          <p:cNvPr id="76" name="右箭头 75"/>
          <p:cNvSpPr/>
          <p:nvPr>
            <p:custDataLst>
              <p:tags r:id="rId15"/>
            </p:custDataLst>
          </p:nvPr>
        </p:nvSpPr>
        <p:spPr>
          <a:xfrm>
            <a:off x="6884790" y="2246425"/>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78" name="1"/>
          <p:cNvSpPr txBox="1">
            <a:spLocks noChangeArrowheads="1"/>
          </p:cNvSpPr>
          <p:nvPr>
            <p:custDataLst>
              <p:tags r:id="rId16"/>
            </p:custDataLst>
          </p:nvPr>
        </p:nvSpPr>
        <p:spPr bwMode="auto">
          <a:xfrm>
            <a:off x="7579581" y="2172859"/>
            <a:ext cx="2901094"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90204" pitchFamily="34" charset="0"/>
                <a:ea typeface="微软雅黑" charset="-122"/>
              </a:defRPr>
            </a:lvl1pPr>
            <a:lvl2pPr marL="742950" indent="-285750" defTabSz="1216025">
              <a:defRPr>
                <a:solidFill>
                  <a:srgbClr val="000000"/>
                </a:solidFill>
                <a:latin typeface="Arial" panose="020B0604020202090204" pitchFamily="34" charset="0"/>
                <a:ea typeface="微软雅黑" charset="-122"/>
              </a:defRPr>
            </a:lvl2pPr>
            <a:lvl3pPr marL="1143000" indent="-228600" defTabSz="1216025">
              <a:defRPr>
                <a:solidFill>
                  <a:srgbClr val="000000"/>
                </a:solidFill>
                <a:latin typeface="Arial" panose="020B0604020202090204" pitchFamily="34" charset="0"/>
                <a:ea typeface="微软雅黑" charset="-122"/>
              </a:defRPr>
            </a:lvl3pPr>
            <a:lvl4pPr marL="1600200" indent="-228600" defTabSz="1216025">
              <a:defRPr>
                <a:solidFill>
                  <a:srgbClr val="000000"/>
                </a:solidFill>
                <a:latin typeface="Arial" panose="020B0604020202090204" pitchFamily="34" charset="0"/>
                <a:ea typeface="微软雅黑" charset="-122"/>
              </a:defRPr>
            </a:lvl4pPr>
            <a:lvl5pPr marL="2057400" indent="-228600" defTabSz="1216025">
              <a:defRPr>
                <a:solidFill>
                  <a:srgbClr val="000000"/>
                </a:solidFill>
                <a:latin typeface="Arial" panose="020B0604020202090204" pitchFamily="34" charset="0"/>
                <a:ea typeface="微软雅黑" charset="-122"/>
              </a:defRPr>
            </a:lvl5pPr>
            <a:lvl6pPr marL="25146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6pPr>
            <a:lvl7pPr marL="29718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7pPr>
            <a:lvl8pPr marL="34290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8pPr>
            <a:lvl9pPr marL="38862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endParaRPr>
          </a:p>
        </p:txBody>
      </p:sp>
      <p:sp>
        <p:nvSpPr>
          <p:cNvPr id="83" name="圆角矩形 82"/>
          <p:cNvSpPr/>
          <p:nvPr>
            <p:custDataLst>
              <p:tags r:id="rId17"/>
            </p:custDataLst>
          </p:nvPr>
        </p:nvSpPr>
        <p:spPr>
          <a:xfrm>
            <a:off x="4901910" y="2931680"/>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84" name="文本框 83"/>
          <p:cNvSpPr txBox="1"/>
          <p:nvPr>
            <p:custDataLst>
              <p:tags r:id="rId18"/>
            </p:custDataLst>
          </p:nvPr>
        </p:nvSpPr>
        <p:spPr>
          <a:xfrm>
            <a:off x="5087869" y="3020231"/>
            <a:ext cx="1378003" cy="337185"/>
          </a:xfrm>
          <a:prstGeom prst="rect">
            <a:avLst/>
          </a:prstGeom>
          <a:noFill/>
        </p:spPr>
        <p:txBody>
          <a:bodyPr wrap="square" rtlCol="0">
            <a:spAutoFit/>
          </a:bodyPr>
          <a:p>
            <a:pPr algn="ctr"/>
            <a:r>
              <a:rPr lang="zh-CN" altLang="en-US" sz="1600" kern="0" spc="100">
                <a:solidFill>
                  <a:srgbClr val="FFFFFF"/>
                </a:solidFill>
                <a:uFillTx/>
                <a:latin typeface="微软雅黑" charset="0"/>
                <a:ea typeface="微软雅黑" charset="0"/>
              </a:rPr>
              <a:t>请输入标题</a:t>
            </a:r>
            <a:endParaRPr lang="zh-CN" altLang="en-US" sz="1600" kern="0" spc="100">
              <a:solidFill>
                <a:srgbClr val="FFFFFF"/>
              </a:solidFill>
              <a:uFillTx/>
              <a:latin typeface="微软雅黑" charset="0"/>
              <a:ea typeface="微软雅黑" charset="0"/>
            </a:endParaRPr>
          </a:p>
        </p:txBody>
      </p:sp>
      <p:sp>
        <p:nvSpPr>
          <p:cNvPr id="85" name="右箭头 84"/>
          <p:cNvSpPr/>
          <p:nvPr>
            <p:custDataLst>
              <p:tags r:id="rId19"/>
            </p:custDataLst>
          </p:nvPr>
        </p:nvSpPr>
        <p:spPr>
          <a:xfrm>
            <a:off x="6884790" y="2990941"/>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86" name="1"/>
          <p:cNvSpPr txBox="1">
            <a:spLocks noChangeArrowheads="1"/>
          </p:cNvSpPr>
          <p:nvPr>
            <p:custDataLst>
              <p:tags r:id="rId20"/>
            </p:custDataLst>
          </p:nvPr>
        </p:nvSpPr>
        <p:spPr bwMode="auto">
          <a:xfrm>
            <a:off x="7579581" y="2917375"/>
            <a:ext cx="2901094"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90204" pitchFamily="34" charset="0"/>
                <a:ea typeface="微软雅黑" charset="-122"/>
              </a:defRPr>
            </a:lvl1pPr>
            <a:lvl2pPr marL="742950" indent="-285750" defTabSz="1216025">
              <a:defRPr>
                <a:solidFill>
                  <a:srgbClr val="000000"/>
                </a:solidFill>
                <a:latin typeface="Arial" panose="020B0604020202090204" pitchFamily="34" charset="0"/>
                <a:ea typeface="微软雅黑" charset="-122"/>
              </a:defRPr>
            </a:lvl2pPr>
            <a:lvl3pPr marL="1143000" indent="-228600" defTabSz="1216025">
              <a:defRPr>
                <a:solidFill>
                  <a:srgbClr val="000000"/>
                </a:solidFill>
                <a:latin typeface="Arial" panose="020B0604020202090204" pitchFamily="34" charset="0"/>
                <a:ea typeface="微软雅黑" charset="-122"/>
              </a:defRPr>
            </a:lvl3pPr>
            <a:lvl4pPr marL="1600200" indent="-228600" defTabSz="1216025">
              <a:defRPr>
                <a:solidFill>
                  <a:srgbClr val="000000"/>
                </a:solidFill>
                <a:latin typeface="Arial" panose="020B0604020202090204" pitchFamily="34" charset="0"/>
                <a:ea typeface="微软雅黑" charset="-122"/>
              </a:defRPr>
            </a:lvl4pPr>
            <a:lvl5pPr marL="2057400" indent="-228600" defTabSz="1216025">
              <a:defRPr>
                <a:solidFill>
                  <a:srgbClr val="000000"/>
                </a:solidFill>
                <a:latin typeface="Arial" panose="020B0604020202090204" pitchFamily="34" charset="0"/>
                <a:ea typeface="微软雅黑" charset="-122"/>
              </a:defRPr>
            </a:lvl5pPr>
            <a:lvl6pPr marL="25146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6pPr>
            <a:lvl7pPr marL="29718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7pPr>
            <a:lvl8pPr marL="34290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8pPr>
            <a:lvl9pPr marL="38862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endParaRPr>
          </a:p>
        </p:txBody>
      </p:sp>
      <p:sp>
        <p:nvSpPr>
          <p:cNvPr id="89" name="圆角矩形 88"/>
          <p:cNvSpPr/>
          <p:nvPr>
            <p:custDataLst>
              <p:tags r:id="rId21"/>
            </p:custDataLst>
          </p:nvPr>
        </p:nvSpPr>
        <p:spPr>
          <a:xfrm>
            <a:off x="4901910" y="3676196"/>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90" name="文本框 89"/>
          <p:cNvSpPr txBox="1"/>
          <p:nvPr>
            <p:custDataLst>
              <p:tags r:id="rId22"/>
            </p:custDataLst>
          </p:nvPr>
        </p:nvSpPr>
        <p:spPr>
          <a:xfrm>
            <a:off x="5087869" y="3764748"/>
            <a:ext cx="1378003" cy="337185"/>
          </a:xfrm>
          <a:prstGeom prst="rect">
            <a:avLst/>
          </a:prstGeom>
          <a:noFill/>
        </p:spPr>
        <p:txBody>
          <a:bodyPr wrap="square" rtlCol="0">
            <a:spAutoFit/>
          </a:bodyPr>
          <a:p>
            <a:pPr algn="ctr"/>
            <a:r>
              <a:rPr lang="zh-CN" altLang="en-US" sz="1600" kern="0" spc="100">
                <a:solidFill>
                  <a:srgbClr val="FFFFFF"/>
                </a:solidFill>
                <a:uFillTx/>
                <a:latin typeface="微软雅黑" charset="0"/>
                <a:ea typeface="微软雅黑" charset="0"/>
              </a:rPr>
              <a:t>请输入标题</a:t>
            </a:r>
            <a:endParaRPr lang="zh-CN" altLang="en-US" sz="1600" kern="0" spc="100">
              <a:solidFill>
                <a:srgbClr val="FFFFFF"/>
              </a:solidFill>
              <a:uFillTx/>
              <a:latin typeface="微软雅黑" charset="0"/>
              <a:ea typeface="微软雅黑" charset="0"/>
            </a:endParaRPr>
          </a:p>
        </p:txBody>
      </p:sp>
      <p:sp>
        <p:nvSpPr>
          <p:cNvPr id="91" name="右箭头 90"/>
          <p:cNvSpPr/>
          <p:nvPr>
            <p:custDataLst>
              <p:tags r:id="rId23"/>
            </p:custDataLst>
          </p:nvPr>
        </p:nvSpPr>
        <p:spPr>
          <a:xfrm>
            <a:off x="6884790" y="3735458"/>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92" name="1"/>
          <p:cNvSpPr txBox="1">
            <a:spLocks noChangeArrowheads="1"/>
          </p:cNvSpPr>
          <p:nvPr>
            <p:custDataLst>
              <p:tags r:id="rId24"/>
            </p:custDataLst>
          </p:nvPr>
        </p:nvSpPr>
        <p:spPr bwMode="auto">
          <a:xfrm>
            <a:off x="7579581" y="3661892"/>
            <a:ext cx="2883384"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90204" pitchFamily="34" charset="0"/>
                <a:ea typeface="微软雅黑" charset="-122"/>
              </a:defRPr>
            </a:lvl1pPr>
            <a:lvl2pPr marL="742950" indent="-285750" defTabSz="1216025">
              <a:defRPr>
                <a:solidFill>
                  <a:srgbClr val="000000"/>
                </a:solidFill>
                <a:latin typeface="Arial" panose="020B0604020202090204" pitchFamily="34" charset="0"/>
                <a:ea typeface="微软雅黑" charset="-122"/>
              </a:defRPr>
            </a:lvl2pPr>
            <a:lvl3pPr marL="1143000" indent="-228600" defTabSz="1216025">
              <a:defRPr>
                <a:solidFill>
                  <a:srgbClr val="000000"/>
                </a:solidFill>
                <a:latin typeface="Arial" panose="020B0604020202090204" pitchFamily="34" charset="0"/>
                <a:ea typeface="微软雅黑" charset="-122"/>
              </a:defRPr>
            </a:lvl3pPr>
            <a:lvl4pPr marL="1600200" indent="-228600" defTabSz="1216025">
              <a:defRPr>
                <a:solidFill>
                  <a:srgbClr val="000000"/>
                </a:solidFill>
                <a:latin typeface="Arial" panose="020B0604020202090204" pitchFamily="34" charset="0"/>
                <a:ea typeface="微软雅黑" charset="-122"/>
              </a:defRPr>
            </a:lvl4pPr>
            <a:lvl5pPr marL="2057400" indent="-228600" defTabSz="1216025">
              <a:defRPr>
                <a:solidFill>
                  <a:srgbClr val="000000"/>
                </a:solidFill>
                <a:latin typeface="Arial" panose="020B0604020202090204" pitchFamily="34" charset="0"/>
                <a:ea typeface="微软雅黑" charset="-122"/>
              </a:defRPr>
            </a:lvl5pPr>
            <a:lvl6pPr marL="25146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6pPr>
            <a:lvl7pPr marL="29718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7pPr>
            <a:lvl8pPr marL="34290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8pPr>
            <a:lvl9pPr marL="38862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endParaRPr>
          </a:p>
        </p:txBody>
      </p:sp>
      <p:sp>
        <p:nvSpPr>
          <p:cNvPr id="8" name="圆角矩形 7"/>
          <p:cNvSpPr/>
          <p:nvPr>
            <p:custDataLst>
              <p:tags r:id="rId25"/>
            </p:custDataLst>
          </p:nvPr>
        </p:nvSpPr>
        <p:spPr>
          <a:xfrm>
            <a:off x="4901910" y="4421394"/>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10" name="文本框 9"/>
          <p:cNvSpPr txBox="1"/>
          <p:nvPr>
            <p:custDataLst>
              <p:tags r:id="rId26"/>
            </p:custDataLst>
          </p:nvPr>
        </p:nvSpPr>
        <p:spPr>
          <a:xfrm>
            <a:off x="5087869" y="4509946"/>
            <a:ext cx="1378003" cy="337185"/>
          </a:xfrm>
          <a:prstGeom prst="rect">
            <a:avLst/>
          </a:prstGeom>
          <a:noFill/>
        </p:spPr>
        <p:txBody>
          <a:bodyPr wrap="square" rtlCol="0">
            <a:spAutoFit/>
          </a:bodyPr>
          <a:p>
            <a:pPr algn="ctr"/>
            <a:r>
              <a:rPr lang="zh-CN" altLang="en-US" sz="1600" kern="0" spc="100">
                <a:solidFill>
                  <a:srgbClr val="FFFFFF"/>
                </a:solidFill>
                <a:uFillTx/>
                <a:latin typeface="微软雅黑" charset="0"/>
                <a:ea typeface="微软雅黑" charset="0"/>
              </a:rPr>
              <a:t>请输入标题</a:t>
            </a:r>
            <a:endParaRPr lang="zh-CN" altLang="en-US" sz="1600" kern="0" spc="100">
              <a:solidFill>
                <a:srgbClr val="FFFFFF"/>
              </a:solidFill>
              <a:uFillTx/>
              <a:latin typeface="微软雅黑" charset="0"/>
              <a:ea typeface="微软雅黑" charset="0"/>
            </a:endParaRPr>
          </a:p>
        </p:txBody>
      </p:sp>
      <p:sp>
        <p:nvSpPr>
          <p:cNvPr id="11" name="右箭头 10"/>
          <p:cNvSpPr/>
          <p:nvPr>
            <p:custDataLst>
              <p:tags r:id="rId27"/>
            </p:custDataLst>
          </p:nvPr>
        </p:nvSpPr>
        <p:spPr>
          <a:xfrm>
            <a:off x="6884790" y="4480655"/>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12" name="1"/>
          <p:cNvSpPr txBox="1">
            <a:spLocks noChangeArrowheads="1"/>
          </p:cNvSpPr>
          <p:nvPr>
            <p:custDataLst>
              <p:tags r:id="rId28"/>
            </p:custDataLst>
          </p:nvPr>
        </p:nvSpPr>
        <p:spPr bwMode="auto">
          <a:xfrm>
            <a:off x="7579581" y="4407089"/>
            <a:ext cx="288406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90204" pitchFamily="34" charset="0"/>
                <a:ea typeface="微软雅黑" charset="-122"/>
              </a:defRPr>
            </a:lvl1pPr>
            <a:lvl2pPr marL="742950" indent="-285750" defTabSz="1216025">
              <a:defRPr>
                <a:solidFill>
                  <a:srgbClr val="000000"/>
                </a:solidFill>
                <a:latin typeface="Arial" panose="020B0604020202090204" pitchFamily="34" charset="0"/>
                <a:ea typeface="微软雅黑" charset="-122"/>
              </a:defRPr>
            </a:lvl2pPr>
            <a:lvl3pPr marL="1143000" indent="-228600" defTabSz="1216025">
              <a:defRPr>
                <a:solidFill>
                  <a:srgbClr val="000000"/>
                </a:solidFill>
                <a:latin typeface="Arial" panose="020B0604020202090204" pitchFamily="34" charset="0"/>
                <a:ea typeface="微软雅黑" charset="-122"/>
              </a:defRPr>
            </a:lvl3pPr>
            <a:lvl4pPr marL="1600200" indent="-228600" defTabSz="1216025">
              <a:defRPr>
                <a:solidFill>
                  <a:srgbClr val="000000"/>
                </a:solidFill>
                <a:latin typeface="Arial" panose="020B0604020202090204" pitchFamily="34" charset="0"/>
                <a:ea typeface="微软雅黑" charset="-122"/>
              </a:defRPr>
            </a:lvl4pPr>
            <a:lvl5pPr marL="2057400" indent="-228600" defTabSz="1216025">
              <a:defRPr>
                <a:solidFill>
                  <a:srgbClr val="000000"/>
                </a:solidFill>
                <a:latin typeface="Arial" panose="020B0604020202090204" pitchFamily="34" charset="0"/>
                <a:ea typeface="微软雅黑" charset="-122"/>
              </a:defRPr>
            </a:lvl5pPr>
            <a:lvl6pPr marL="25146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6pPr>
            <a:lvl7pPr marL="29718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7pPr>
            <a:lvl8pPr marL="34290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8pPr>
            <a:lvl9pPr marL="38862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endParaRPr>
          </a:p>
        </p:txBody>
      </p:sp>
      <p:sp>
        <p:nvSpPr>
          <p:cNvPr id="20" name="圆角矩形 19"/>
          <p:cNvSpPr/>
          <p:nvPr>
            <p:custDataLst>
              <p:tags r:id="rId29"/>
            </p:custDataLst>
          </p:nvPr>
        </p:nvSpPr>
        <p:spPr>
          <a:xfrm>
            <a:off x="4901910" y="5166592"/>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21" name="文本框 20"/>
          <p:cNvSpPr txBox="1"/>
          <p:nvPr>
            <p:custDataLst>
              <p:tags r:id="rId30"/>
            </p:custDataLst>
          </p:nvPr>
        </p:nvSpPr>
        <p:spPr>
          <a:xfrm>
            <a:off x="5087869" y="5255143"/>
            <a:ext cx="1378003" cy="337185"/>
          </a:xfrm>
          <a:prstGeom prst="rect">
            <a:avLst/>
          </a:prstGeom>
          <a:noFill/>
        </p:spPr>
        <p:txBody>
          <a:bodyPr wrap="square" rtlCol="0">
            <a:spAutoFit/>
          </a:bodyPr>
          <a:p>
            <a:pPr algn="ctr"/>
            <a:r>
              <a:rPr lang="zh-CN" altLang="en-US" sz="1600" kern="0" spc="100">
                <a:solidFill>
                  <a:srgbClr val="FFFFFF"/>
                </a:solidFill>
                <a:uFillTx/>
                <a:latin typeface="微软雅黑" charset="0"/>
                <a:ea typeface="微软雅黑" charset="0"/>
              </a:rPr>
              <a:t>请输入标题</a:t>
            </a:r>
            <a:endParaRPr lang="zh-CN" altLang="en-US" sz="1600" kern="0" spc="100">
              <a:solidFill>
                <a:srgbClr val="FFFFFF"/>
              </a:solidFill>
              <a:uFillTx/>
              <a:latin typeface="微软雅黑" charset="0"/>
              <a:ea typeface="微软雅黑" charset="0"/>
            </a:endParaRPr>
          </a:p>
        </p:txBody>
      </p:sp>
      <p:sp>
        <p:nvSpPr>
          <p:cNvPr id="28" name="右箭头 27"/>
          <p:cNvSpPr/>
          <p:nvPr>
            <p:custDataLst>
              <p:tags r:id="rId31"/>
            </p:custDataLst>
          </p:nvPr>
        </p:nvSpPr>
        <p:spPr>
          <a:xfrm>
            <a:off x="6884790" y="5225853"/>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90204" pitchFamily="34" charset="0"/>
              <a:ea typeface="微软雅黑" charset="0"/>
              <a:sym typeface="微软雅黑" charset="0"/>
            </a:endParaRPr>
          </a:p>
        </p:txBody>
      </p:sp>
      <p:sp>
        <p:nvSpPr>
          <p:cNvPr id="29" name="1"/>
          <p:cNvSpPr txBox="1">
            <a:spLocks noChangeArrowheads="1"/>
          </p:cNvSpPr>
          <p:nvPr>
            <p:custDataLst>
              <p:tags r:id="rId32"/>
            </p:custDataLst>
          </p:nvPr>
        </p:nvSpPr>
        <p:spPr bwMode="auto">
          <a:xfrm>
            <a:off x="7579581" y="5152287"/>
            <a:ext cx="289973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90204" pitchFamily="34" charset="0"/>
                <a:ea typeface="微软雅黑" charset="-122"/>
              </a:defRPr>
            </a:lvl1pPr>
            <a:lvl2pPr marL="742950" indent="-285750" defTabSz="1216025">
              <a:defRPr>
                <a:solidFill>
                  <a:srgbClr val="000000"/>
                </a:solidFill>
                <a:latin typeface="Arial" panose="020B0604020202090204" pitchFamily="34" charset="0"/>
                <a:ea typeface="微软雅黑" charset="-122"/>
              </a:defRPr>
            </a:lvl2pPr>
            <a:lvl3pPr marL="1143000" indent="-228600" defTabSz="1216025">
              <a:defRPr>
                <a:solidFill>
                  <a:srgbClr val="000000"/>
                </a:solidFill>
                <a:latin typeface="Arial" panose="020B0604020202090204" pitchFamily="34" charset="0"/>
                <a:ea typeface="微软雅黑" charset="-122"/>
              </a:defRPr>
            </a:lvl3pPr>
            <a:lvl4pPr marL="1600200" indent="-228600" defTabSz="1216025">
              <a:defRPr>
                <a:solidFill>
                  <a:srgbClr val="000000"/>
                </a:solidFill>
                <a:latin typeface="Arial" panose="020B0604020202090204" pitchFamily="34" charset="0"/>
                <a:ea typeface="微软雅黑" charset="-122"/>
              </a:defRPr>
            </a:lvl4pPr>
            <a:lvl5pPr marL="2057400" indent="-228600" defTabSz="1216025">
              <a:defRPr>
                <a:solidFill>
                  <a:srgbClr val="000000"/>
                </a:solidFill>
                <a:latin typeface="Arial" panose="020B0604020202090204" pitchFamily="34" charset="0"/>
                <a:ea typeface="微软雅黑" charset="-122"/>
              </a:defRPr>
            </a:lvl5pPr>
            <a:lvl6pPr marL="25146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6pPr>
            <a:lvl7pPr marL="29718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7pPr>
            <a:lvl8pPr marL="34290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8pPr>
            <a:lvl9pPr marL="3886200" indent="-228600" defTabSz="1216025"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微软雅黑"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charset="0"/>
              <a:ea typeface="微软雅黑" charset="0"/>
              <a:cs typeface="微软雅黑" charset="0"/>
              <a:sym typeface="Arial" panose="020B060402020209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0" name="椭圆 29"/>
          <p:cNvSpPr/>
          <p:nvPr>
            <p:custDataLst>
              <p:tags r:id="rId1"/>
            </p:custDataLst>
          </p:nvPr>
        </p:nvSpPr>
        <p:spPr>
          <a:xfrm>
            <a:off x="4507070" y="2271058"/>
            <a:ext cx="3293815" cy="3293815"/>
          </a:xfrm>
          <a:prstGeom prst="ellipse">
            <a:avLst/>
          </a:prstGeom>
          <a:noFill/>
          <a:ln w="38100" cap="flat" cmpd="sng" algn="ctr">
            <a:solidFill>
              <a:srgbClr val="FFFFFF">
                <a:lumMod val="95000"/>
              </a:srgbClr>
            </a:solidFill>
            <a:prstDash val="solid"/>
            <a:miter lim="800000"/>
          </a:ln>
          <a:effectLst/>
          <a:extLst>
            <a:ext uri="{909E8E84-426E-40DD-AFC4-6F175D3DCCD1}">
              <a14:hiddenFill xmlns:a14="http://schemas.microsoft.com/office/drawing/2010/main">
                <a:solidFill>
                  <a:srgbClr val="FFFFFF">
                    <a:lumMod val="95000"/>
                  </a:srgbClr>
                </a:solidFill>
              </a14:hiddenFill>
            </a:ext>
          </a:ex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31" name="椭圆 30"/>
          <p:cNvSpPr/>
          <p:nvPr>
            <p:custDataLst>
              <p:tags r:id="rId2"/>
            </p:custDataLst>
          </p:nvPr>
        </p:nvSpPr>
        <p:spPr>
          <a:xfrm>
            <a:off x="4664045" y="2426962"/>
            <a:ext cx="2989506" cy="2989506"/>
          </a:xfrm>
          <a:prstGeom prst="ellipse">
            <a:avLst/>
          </a:prstGeom>
          <a:noFill/>
          <a:ln w="152400" cap="flat" cmpd="sng" algn="ctr">
            <a:solidFill>
              <a:srgbClr val="FFFFFF">
                <a:lumMod val="95000"/>
              </a:srgbClr>
            </a:solidFill>
            <a:prstDash val="solid"/>
            <a:miter lim="800000"/>
          </a:ln>
          <a:effectLst/>
          <a:extLst>
            <a:ext uri="{909E8E84-426E-40DD-AFC4-6F175D3DCCD1}">
              <a14:hiddenFill xmlns:a14="http://schemas.microsoft.com/office/drawing/2010/main">
                <a:solidFill>
                  <a:srgbClr val="FFFFFF">
                    <a:lumMod val="95000"/>
                  </a:srgbClr>
                </a:solidFill>
              </a14:hiddenFill>
            </a:ext>
          </a:extLst>
        </p:spPr>
        <p:txBody>
          <a:bodyPr rtlCol="0" anchor="ctr"/>
          <a:p>
            <a:pPr algn="ctr"/>
            <a:endParaRPr lang="zh-CN" altLang="en-US">
              <a:solidFill>
                <a:srgbClr val="FFFFFF"/>
              </a:solidFill>
              <a:latin typeface="Arial" panose="020B0604020202090204" pitchFamily="34" charset="0"/>
              <a:ea typeface="微软雅黑" charset="0"/>
            </a:endParaRPr>
          </a:p>
        </p:txBody>
      </p:sp>
      <p:cxnSp>
        <p:nvCxnSpPr>
          <p:cNvPr id="32" name="直接连接符 31"/>
          <p:cNvCxnSpPr/>
          <p:nvPr>
            <p:custDataLst>
              <p:tags r:id="rId3"/>
            </p:custDataLst>
          </p:nvPr>
        </p:nvCxnSpPr>
        <p:spPr>
          <a:xfrm flipH="1">
            <a:off x="4240800" y="2271058"/>
            <a:ext cx="855063" cy="0"/>
          </a:xfrm>
          <a:prstGeom prst="line">
            <a:avLst/>
          </a:prstGeom>
          <a:noFill/>
          <a:ln w="19050" cap="flat" cmpd="sng" algn="ctr">
            <a:solidFill>
              <a:schemeClr val="bg2">
                <a:lumMod val="85000"/>
              </a:schemeClr>
            </a:solidFill>
            <a:prstDash val="sysDot"/>
            <a:miter lim="800000"/>
          </a:ln>
          <a:effectLst/>
        </p:spPr>
      </p:cxnSp>
      <p:sp>
        <p:nvSpPr>
          <p:cNvPr id="33" name="矩形 32"/>
          <p:cNvSpPr/>
          <p:nvPr>
            <p:custDataLst>
              <p:tags r:id="rId4"/>
            </p:custDataLst>
          </p:nvPr>
        </p:nvSpPr>
        <p:spPr>
          <a:xfrm flipH="1">
            <a:off x="4171688" y="2235698"/>
            <a:ext cx="208408" cy="70720"/>
          </a:xfrm>
          <a:prstGeom prst="rect">
            <a:avLst/>
          </a:prstGeom>
          <a:solidFill>
            <a:srgbClr val="616BD3"/>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34" name="文本框 33"/>
          <p:cNvSpPr txBox="1"/>
          <p:nvPr>
            <p:custDataLst>
              <p:tags r:id="rId5"/>
            </p:custDataLst>
          </p:nvPr>
        </p:nvSpPr>
        <p:spPr>
          <a:xfrm flipH="1">
            <a:off x="1564640" y="2028190"/>
            <a:ext cx="2681605" cy="398780"/>
          </a:xfrm>
          <a:prstGeom prst="rect">
            <a:avLst/>
          </a:prstGeom>
          <a:noFill/>
        </p:spPr>
        <p:txBody>
          <a:bodyPr wrap="square" rtlCol="0">
            <a:spAutoFit/>
          </a:bodyPr>
          <a:p>
            <a:pPr algn="r"/>
            <a:r>
              <a:rPr lang="zh-CN" altLang="en-US" sz="2000" spc="300">
                <a:solidFill>
                  <a:schemeClr val="tx1"/>
                </a:solidFill>
                <a:uFillTx/>
                <a:latin typeface="微软雅黑" charset="0"/>
                <a:ea typeface="微软雅黑" charset="0"/>
              </a:rPr>
              <a:t>添加小标题</a:t>
            </a:r>
            <a:endParaRPr lang="zh-CN" altLang="en-US" sz="2000" spc="300">
              <a:solidFill>
                <a:schemeClr val="tx1"/>
              </a:solidFill>
              <a:uFillTx/>
              <a:latin typeface="微软雅黑" charset="0"/>
              <a:ea typeface="微软雅黑" charset="0"/>
            </a:endParaRPr>
          </a:p>
        </p:txBody>
      </p:sp>
      <p:sp>
        <p:nvSpPr>
          <p:cNvPr id="35" name="文本框 34"/>
          <p:cNvSpPr txBox="1"/>
          <p:nvPr>
            <p:custDataLst>
              <p:tags r:id="rId6"/>
            </p:custDataLst>
          </p:nvPr>
        </p:nvSpPr>
        <p:spPr>
          <a:xfrm flipH="1">
            <a:off x="2311550" y="2343920"/>
            <a:ext cx="2266775" cy="570865"/>
          </a:xfrm>
          <a:prstGeom prst="rect">
            <a:avLst/>
          </a:prstGeom>
          <a:noFill/>
        </p:spPr>
        <p:txBody>
          <a:bodyPr wrap="square" rtlCol="0">
            <a:spAutoFit/>
          </a:bodyPr>
          <a:p>
            <a:pPr algn="r" fontAlgn="auto">
              <a:lnSpc>
                <a:spcPct val="130000"/>
              </a:lnSpc>
            </a:pPr>
            <a:r>
              <a:rPr lang="zh-CN" altLang="en-US" sz="1200" spc="150">
                <a:solidFill>
                  <a:schemeClr val="bg2"/>
                </a:solidFill>
                <a:uFillTx/>
                <a:latin typeface="微软雅黑" charset="0"/>
                <a:ea typeface="微软雅黑" charset="0"/>
              </a:rPr>
              <a:t>单击此处输入你的正文，文字是您思想的提炼。</a:t>
            </a:r>
            <a:endParaRPr lang="zh-CN" altLang="en-US" sz="1200" spc="150">
              <a:solidFill>
                <a:schemeClr val="bg2"/>
              </a:solidFill>
              <a:uFillTx/>
              <a:latin typeface="微软雅黑" charset="0"/>
              <a:ea typeface="微软雅黑" charset="0"/>
            </a:endParaRPr>
          </a:p>
        </p:txBody>
      </p:sp>
      <p:cxnSp>
        <p:nvCxnSpPr>
          <p:cNvPr id="38" name="直接连接符 37"/>
          <p:cNvCxnSpPr/>
          <p:nvPr>
            <p:custDataLst>
              <p:tags r:id="rId7"/>
            </p:custDataLst>
          </p:nvPr>
        </p:nvCxnSpPr>
        <p:spPr>
          <a:xfrm flipH="1">
            <a:off x="4207047" y="5496832"/>
            <a:ext cx="855063" cy="0"/>
          </a:xfrm>
          <a:prstGeom prst="line">
            <a:avLst/>
          </a:prstGeom>
          <a:noFill/>
          <a:ln w="19050" cap="flat" cmpd="sng" algn="ctr">
            <a:solidFill>
              <a:schemeClr val="bg2">
                <a:lumMod val="85000"/>
              </a:schemeClr>
            </a:solidFill>
            <a:prstDash val="sysDot"/>
            <a:miter lim="800000"/>
            <a:headEnd type="none"/>
            <a:tailEnd type="none"/>
          </a:ln>
          <a:effectLst/>
        </p:spPr>
      </p:cxnSp>
      <p:sp>
        <p:nvSpPr>
          <p:cNvPr id="68" name="矩形 67"/>
          <p:cNvSpPr/>
          <p:nvPr>
            <p:custDataLst>
              <p:tags r:id="rId8"/>
            </p:custDataLst>
          </p:nvPr>
        </p:nvSpPr>
        <p:spPr>
          <a:xfrm flipH="1">
            <a:off x="4137935" y="5461472"/>
            <a:ext cx="208408" cy="70720"/>
          </a:xfrm>
          <a:prstGeom prst="rect">
            <a:avLst/>
          </a:prstGeom>
          <a:solidFill>
            <a:srgbClr val="8389EC"/>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69" name="文本框 68"/>
          <p:cNvSpPr txBox="1"/>
          <p:nvPr>
            <p:custDataLst>
              <p:tags r:id="rId9"/>
            </p:custDataLst>
          </p:nvPr>
        </p:nvSpPr>
        <p:spPr>
          <a:xfrm flipH="1">
            <a:off x="2250440" y="5250815"/>
            <a:ext cx="1908810" cy="398780"/>
          </a:xfrm>
          <a:prstGeom prst="rect">
            <a:avLst/>
          </a:prstGeom>
          <a:noFill/>
        </p:spPr>
        <p:txBody>
          <a:bodyPr wrap="square" rtlCol="0">
            <a:spAutoFit/>
          </a:bodyPr>
          <a:p>
            <a:pPr algn="r"/>
            <a:r>
              <a:rPr lang="zh-CN" altLang="en-US" sz="2000" spc="300">
                <a:solidFill>
                  <a:schemeClr val="tx1"/>
                </a:solidFill>
                <a:uFillTx/>
                <a:latin typeface="微软雅黑" charset="0"/>
                <a:ea typeface="微软雅黑" charset="0"/>
              </a:rPr>
              <a:t>添加小标题</a:t>
            </a:r>
            <a:endParaRPr lang="zh-CN" altLang="en-US" sz="2000" spc="300">
              <a:solidFill>
                <a:schemeClr val="tx1"/>
              </a:solidFill>
              <a:uFillTx/>
              <a:latin typeface="微软雅黑" charset="0"/>
              <a:ea typeface="微软雅黑" charset="0"/>
            </a:endParaRPr>
          </a:p>
        </p:txBody>
      </p:sp>
      <p:sp>
        <p:nvSpPr>
          <p:cNvPr id="76" name="文本框 75"/>
          <p:cNvSpPr txBox="1"/>
          <p:nvPr>
            <p:custDataLst>
              <p:tags r:id="rId10"/>
            </p:custDataLst>
          </p:nvPr>
        </p:nvSpPr>
        <p:spPr>
          <a:xfrm flipH="1">
            <a:off x="2277798" y="5569694"/>
            <a:ext cx="2266775" cy="570865"/>
          </a:xfrm>
          <a:prstGeom prst="rect">
            <a:avLst/>
          </a:prstGeom>
          <a:noFill/>
        </p:spPr>
        <p:txBody>
          <a:bodyPr wrap="square" rtlCol="0">
            <a:spAutoFit/>
          </a:bodyPr>
          <a:p>
            <a:pPr algn="r" fontAlgn="auto">
              <a:lnSpc>
                <a:spcPct val="130000"/>
              </a:lnSpc>
            </a:pPr>
            <a:r>
              <a:rPr lang="zh-CN" altLang="en-US" sz="1200" spc="150">
                <a:solidFill>
                  <a:schemeClr val="bg2"/>
                </a:solidFill>
                <a:uFillTx/>
                <a:latin typeface="微软雅黑" charset="0"/>
                <a:ea typeface="微软雅黑" charset="0"/>
              </a:rPr>
              <a:t>单击此处输入你的正文，</a:t>
            </a:r>
            <a:endParaRPr lang="zh-CN" altLang="en-US" sz="1200" spc="150">
              <a:solidFill>
                <a:schemeClr val="bg2"/>
              </a:solidFill>
              <a:uFillTx/>
              <a:latin typeface="微软雅黑" charset="0"/>
              <a:ea typeface="微软雅黑" charset="0"/>
            </a:endParaRPr>
          </a:p>
          <a:p>
            <a:pPr algn="r" fontAlgn="auto">
              <a:lnSpc>
                <a:spcPct val="130000"/>
              </a:lnSpc>
            </a:pPr>
            <a:r>
              <a:rPr lang="zh-CN" altLang="en-US" sz="1200" spc="150">
                <a:solidFill>
                  <a:schemeClr val="bg2"/>
                </a:solidFill>
                <a:uFillTx/>
                <a:latin typeface="微软雅黑" charset="0"/>
                <a:ea typeface="微软雅黑" charset="0"/>
              </a:rPr>
              <a:t>文字是您思想的提炼。</a:t>
            </a:r>
            <a:endParaRPr lang="zh-CN" altLang="en-US" sz="1200" spc="150">
              <a:solidFill>
                <a:schemeClr val="bg2"/>
              </a:solidFill>
              <a:uFillTx/>
              <a:latin typeface="微软雅黑" charset="0"/>
              <a:ea typeface="微软雅黑" charset="0"/>
            </a:endParaRPr>
          </a:p>
        </p:txBody>
      </p:sp>
      <p:sp>
        <p:nvSpPr>
          <p:cNvPr id="77" name="文本框 76"/>
          <p:cNvSpPr txBox="1"/>
          <p:nvPr>
            <p:custDataLst>
              <p:tags r:id="rId11"/>
            </p:custDataLst>
          </p:nvPr>
        </p:nvSpPr>
        <p:spPr>
          <a:xfrm flipH="1">
            <a:off x="1370965" y="3679825"/>
            <a:ext cx="1908810" cy="398780"/>
          </a:xfrm>
          <a:prstGeom prst="rect">
            <a:avLst/>
          </a:prstGeom>
          <a:noFill/>
        </p:spPr>
        <p:txBody>
          <a:bodyPr wrap="square" rtlCol="0">
            <a:spAutoFit/>
          </a:bodyPr>
          <a:p>
            <a:pPr algn="r"/>
            <a:r>
              <a:rPr lang="zh-CN" altLang="en-US" sz="2000" spc="300">
                <a:solidFill>
                  <a:schemeClr val="tx1"/>
                </a:solidFill>
                <a:uFillTx/>
                <a:latin typeface="微软雅黑" charset="0"/>
                <a:ea typeface="微软雅黑" charset="0"/>
              </a:rPr>
              <a:t>添加小标题</a:t>
            </a:r>
            <a:endParaRPr lang="zh-CN" altLang="en-US" sz="2000" spc="300">
              <a:solidFill>
                <a:schemeClr val="tx1"/>
              </a:solidFill>
              <a:uFillTx/>
              <a:latin typeface="微软雅黑" charset="0"/>
              <a:ea typeface="微软雅黑" charset="0"/>
            </a:endParaRPr>
          </a:p>
        </p:txBody>
      </p:sp>
      <p:cxnSp>
        <p:nvCxnSpPr>
          <p:cNvPr id="78" name="直接连接符 77"/>
          <p:cNvCxnSpPr/>
          <p:nvPr>
            <p:custDataLst>
              <p:tags r:id="rId12"/>
            </p:custDataLst>
          </p:nvPr>
        </p:nvCxnSpPr>
        <p:spPr>
          <a:xfrm flipH="1">
            <a:off x="3298945" y="3914215"/>
            <a:ext cx="855063" cy="0"/>
          </a:xfrm>
          <a:prstGeom prst="line">
            <a:avLst/>
          </a:prstGeom>
          <a:noFill/>
          <a:ln w="19050" cap="flat" cmpd="sng" algn="ctr">
            <a:solidFill>
              <a:schemeClr val="bg2">
                <a:lumMod val="85000"/>
              </a:schemeClr>
            </a:solidFill>
            <a:prstDash val="sysDot"/>
            <a:miter lim="800000"/>
          </a:ln>
          <a:effectLst/>
        </p:spPr>
      </p:cxnSp>
      <p:sp>
        <p:nvSpPr>
          <p:cNvPr id="79" name="矩形 78"/>
          <p:cNvSpPr/>
          <p:nvPr>
            <p:custDataLst>
              <p:tags r:id="rId13"/>
            </p:custDataLst>
          </p:nvPr>
        </p:nvSpPr>
        <p:spPr>
          <a:xfrm flipH="1">
            <a:off x="3229832" y="3878855"/>
            <a:ext cx="208408" cy="70720"/>
          </a:xfrm>
          <a:prstGeom prst="rect">
            <a:avLst/>
          </a:prstGeom>
          <a:solidFill>
            <a:srgbClr val="BF98F5"/>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80" name="文本框 79"/>
          <p:cNvSpPr txBox="1"/>
          <p:nvPr>
            <p:custDataLst>
              <p:tags r:id="rId14"/>
            </p:custDataLst>
          </p:nvPr>
        </p:nvSpPr>
        <p:spPr>
          <a:xfrm flipH="1">
            <a:off x="1369695" y="3987077"/>
            <a:ext cx="2266775" cy="570865"/>
          </a:xfrm>
          <a:prstGeom prst="rect">
            <a:avLst/>
          </a:prstGeom>
          <a:noFill/>
        </p:spPr>
        <p:txBody>
          <a:bodyPr wrap="square" rtlCol="0">
            <a:spAutoFit/>
          </a:bodyPr>
          <a:p>
            <a:pPr algn="r" fontAlgn="auto">
              <a:lnSpc>
                <a:spcPct val="130000"/>
              </a:lnSpc>
            </a:pPr>
            <a:r>
              <a:rPr lang="zh-CN" altLang="en-US" sz="1200" spc="150">
                <a:solidFill>
                  <a:schemeClr val="bg2"/>
                </a:solidFill>
                <a:uFillTx/>
                <a:latin typeface="微软雅黑" charset="0"/>
                <a:ea typeface="微软雅黑" charset="0"/>
              </a:rPr>
              <a:t>单击此处输入你的正文，</a:t>
            </a:r>
            <a:endParaRPr lang="zh-CN" altLang="en-US" sz="1200" spc="150">
              <a:solidFill>
                <a:schemeClr val="bg2"/>
              </a:solidFill>
              <a:uFillTx/>
              <a:latin typeface="微软雅黑" charset="0"/>
              <a:ea typeface="微软雅黑" charset="0"/>
            </a:endParaRPr>
          </a:p>
          <a:p>
            <a:pPr algn="r" fontAlgn="auto">
              <a:lnSpc>
                <a:spcPct val="130000"/>
              </a:lnSpc>
            </a:pPr>
            <a:r>
              <a:rPr lang="zh-CN" altLang="en-US" sz="1200" spc="150">
                <a:solidFill>
                  <a:schemeClr val="bg2"/>
                </a:solidFill>
                <a:uFillTx/>
                <a:latin typeface="微软雅黑" charset="0"/>
                <a:ea typeface="微软雅黑" charset="0"/>
              </a:rPr>
              <a:t>文字是您思想的提炼。</a:t>
            </a:r>
            <a:endParaRPr lang="zh-CN" altLang="en-US" sz="1200" spc="150">
              <a:solidFill>
                <a:schemeClr val="bg2"/>
              </a:solidFill>
              <a:uFillTx/>
              <a:latin typeface="微软雅黑" charset="0"/>
              <a:ea typeface="微软雅黑" charset="0"/>
            </a:endParaRPr>
          </a:p>
        </p:txBody>
      </p:sp>
      <p:pic>
        <p:nvPicPr>
          <p:cNvPr id="81" name="图片 80" descr="为如果太热"/>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4118648" y="3357567"/>
            <a:ext cx="1909962" cy="1125619"/>
          </a:xfrm>
          <a:prstGeom prst="rect">
            <a:avLst/>
          </a:prstGeom>
        </p:spPr>
      </p:pic>
      <p:pic>
        <p:nvPicPr>
          <p:cNvPr id="82" name="图片 81" descr="为如果太热"/>
          <p:cNvPicPr>
            <a:picLocks noChangeAspect="1"/>
          </p:cNvPicPr>
          <p:nvPr>
            <p:custDataLst>
              <p:tags r:id="rId18"/>
            </p:custDataLst>
          </p:nvPr>
        </p:nvPicPr>
        <p:blipFill>
          <a:blip r:embed="rId16">
            <a:extLst>
              <a:ext uri="{96DAC541-7B7A-43D3-8B79-37D633B846F1}">
                <asvg:svgBlip xmlns:asvg="http://schemas.microsoft.com/office/drawing/2016/SVG/main" r:embed="rId19"/>
              </a:ext>
            </a:extLst>
          </a:blip>
          <a:stretch>
            <a:fillRect/>
          </a:stretch>
        </p:blipFill>
        <p:spPr>
          <a:xfrm rot="10800000">
            <a:off x="6279879" y="3357567"/>
            <a:ext cx="1909962" cy="1125619"/>
          </a:xfrm>
          <a:prstGeom prst="rect">
            <a:avLst/>
          </a:prstGeom>
        </p:spPr>
      </p:pic>
      <p:pic>
        <p:nvPicPr>
          <p:cNvPr id="83" name="图片 82" descr="为如果太热"/>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rot="7200000">
            <a:off x="5727517" y="2451607"/>
            <a:ext cx="1909962" cy="1125619"/>
          </a:xfrm>
          <a:prstGeom prst="rect">
            <a:avLst/>
          </a:prstGeom>
        </p:spPr>
      </p:pic>
      <p:pic>
        <p:nvPicPr>
          <p:cNvPr id="84" name="图片 83" descr="为如果太热"/>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rot="14400000" flipH="1">
            <a:off x="4669939" y="2444106"/>
            <a:ext cx="1909962" cy="1125619"/>
          </a:xfrm>
          <a:prstGeom prst="rect">
            <a:avLst/>
          </a:prstGeom>
        </p:spPr>
      </p:pic>
      <p:pic>
        <p:nvPicPr>
          <p:cNvPr id="85" name="图片 84" descr="为如果太热"/>
          <p:cNvPicPr>
            <a:picLocks noChangeAspect="1"/>
          </p:cNvPicPr>
          <p:nvPr>
            <p:custDataLst>
              <p:tags r:id="rId26"/>
            </p:custDataLst>
          </p:nvPr>
        </p:nvPicPr>
        <p:blipFill>
          <a:blip r:embed="rId24">
            <a:extLst>
              <a:ext uri="{96DAC541-7B7A-43D3-8B79-37D633B846F1}">
                <asvg:svgBlip xmlns:asvg="http://schemas.microsoft.com/office/drawing/2016/SVG/main" r:embed="rId27"/>
              </a:ext>
            </a:extLst>
          </a:blip>
          <a:stretch>
            <a:fillRect/>
          </a:stretch>
        </p:blipFill>
        <p:spPr>
          <a:xfrm rot="14400000" flipV="1">
            <a:off x="5719481" y="4269955"/>
            <a:ext cx="1909962" cy="1125619"/>
          </a:xfrm>
          <a:prstGeom prst="rect">
            <a:avLst/>
          </a:prstGeom>
        </p:spPr>
      </p:pic>
      <p:pic>
        <p:nvPicPr>
          <p:cNvPr id="86" name="图片 85" descr="为如果太热"/>
          <p:cNvPicPr>
            <a:picLocks noChangeAspect="1"/>
          </p:cNvPicPr>
          <p:nvPr>
            <p:custDataLst>
              <p:tags r:id="rId28"/>
            </p:custDataLst>
          </p:nvPr>
        </p:nvPicPr>
        <p:blipFill>
          <a:blip r:embed="rId21">
            <a:extLst>
              <a:ext uri="{96DAC541-7B7A-43D3-8B79-37D633B846F1}">
                <asvg:svgBlip xmlns:asvg="http://schemas.microsoft.com/office/drawing/2016/SVG/main" r:embed="rId29"/>
              </a:ext>
            </a:extLst>
          </a:blip>
          <a:stretch>
            <a:fillRect/>
          </a:stretch>
        </p:blipFill>
        <p:spPr>
          <a:xfrm rot="7200000" flipH="1" flipV="1">
            <a:off x="4661367" y="4262455"/>
            <a:ext cx="1909962" cy="1125619"/>
          </a:xfrm>
          <a:prstGeom prst="rect">
            <a:avLst/>
          </a:prstGeom>
        </p:spPr>
      </p:pic>
      <p:pic>
        <p:nvPicPr>
          <p:cNvPr id="87" name="图片 86" descr="二哥通过特"/>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4201690" y="3414892"/>
            <a:ext cx="1122404" cy="994895"/>
          </a:xfrm>
          <a:prstGeom prst="rect">
            <a:avLst/>
          </a:prstGeom>
        </p:spPr>
      </p:pic>
      <p:pic>
        <p:nvPicPr>
          <p:cNvPr id="88" name="图片 87" descr="二哥通过特"/>
          <p:cNvPicPr>
            <a:picLocks noChangeAspect="1"/>
          </p:cNvPicPr>
          <p:nvPr>
            <p:custDataLst>
              <p:tags r:id="rId33"/>
            </p:custDataLst>
          </p:nvPr>
        </p:nvPicPr>
        <p:blipFill>
          <a:blip r:embed="rId31">
            <a:extLst>
              <a:ext uri="{96DAC541-7B7A-43D3-8B79-37D633B846F1}">
                <asvg:svgBlip xmlns:asvg="http://schemas.microsoft.com/office/drawing/2016/SVG/main" r:embed="rId32"/>
              </a:ext>
            </a:extLst>
          </a:blip>
          <a:stretch>
            <a:fillRect/>
          </a:stretch>
        </p:blipFill>
        <p:spPr>
          <a:xfrm>
            <a:off x="6987074" y="3424000"/>
            <a:ext cx="1122404" cy="994895"/>
          </a:xfrm>
          <a:prstGeom prst="rect">
            <a:avLst/>
          </a:prstGeom>
        </p:spPr>
      </p:pic>
      <p:pic>
        <p:nvPicPr>
          <p:cNvPr id="89" name="图片 88" descr="二哥通过特"/>
          <p:cNvPicPr>
            <a:picLocks noChangeAspect="1"/>
          </p:cNvPicPr>
          <p:nvPr>
            <p:custDataLst>
              <p:tags r:id="rId34"/>
            </p:custDataLst>
          </p:nvPr>
        </p:nvPicPr>
        <p:blipFill>
          <a:blip r:embed="rId31">
            <a:extLst>
              <a:ext uri="{96DAC541-7B7A-43D3-8B79-37D633B846F1}">
                <asvg:svgBlip xmlns:asvg="http://schemas.microsoft.com/office/drawing/2016/SVG/main" r:embed="rId32"/>
              </a:ext>
            </a:extLst>
          </a:blip>
          <a:stretch>
            <a:fillRect/>
          </a:stretch>
        </p:blipFill>
        <p:spPr>
          <a:xfrm>
            <a:off x="4905670" y="2228733"/>
            <a:ext cx="1122404" cy="994895"/>
          </a:xfrm>
          <a:prstGeom prst="rect">
            <a:avLst/>
          </a:prstGeom>
        </p:spPr>
      </p:pic>
      <p:pic>
        <p:nvPicPr>
          <p:cNvPr id="90" name="图片 89" descr="二哥通过特"/>
          <p:cNvPicPr>
            <a:picLocks noChangeAspect="1"/>
          </p:cNvPicPr>
          <p:nvPr>
            <p:custDataLst>
              <p:tags r:id="rId35"/>
            </p:custDataLst>
          </p:nvPr>
        </p:nvPicPr>
        <p:blipFill>
          <a:blip r:embed="rId31">
            <a:extLst>
              <a:ext uri="{96DAC541-7B7A-43D3-8B79-37D633B846F1}">
                <asvg:svgBlip xmlns:asvg="http://schemas.microsoft.com/office/drawing/2016/SVG/main" r:embed="rId32"/>
              </a:ext>
            </a:extLst>
          </a:blip>
          <a:stretch>
            <a:fillRect/>
          </a:stretch>
        </p:blipFill>
        <p:spPr>
          <a:xfrm>
            <a:off x="6279879" y="2246949"/>
            <a:ext cx="1122404" cy="994895"/>
          </a:xfrm>
          <a:prstGeom prst="rect">
            <a:avLst/>
          </a:prstGeom>
        </p:spPr>
      </p:pic>
      <p:pic>
        <p:nvPicPr>
          <p:cNvPr id="91" name="图片 90" descr="二哥通过特"/>
          <p:cNvPicPr>
            <a:picLocks noChangeAspect="1"/>
          </p:cNvPicPr>
          <p:nvPr>
            <p:custDataLst>
              <p:tags r:id="rId36"/>
            </p:custDataLst>
          </p:nvPr>
        </p:nvPicPr>
        <p:blipFill>
          <a:blip r:embed="rId31">
            <a:extLst>
              <a:ext uri="{96DAC541-7B7A-43D3-8B79-37D633B846F1}">
                <asvg:svgBlip xmlns:asvg="http://schemas.microsoft.com/office/drawing/2016/SVG/main" r:embed="rId32"/>
              </a:ext>
            </a:extLst>
          </a:blip>
          <a:stretch>
            <a:fillRect/>
          </a:stretch>
        </p:blipFill>
        <p:spPr>
          <a:xfrm>
            <a:off x="4895491" y="4604802"/>
            <a:ext cx="1122404" cy="994895"/>
          </a:xfrm>
          <a:prstGeom prst="rect">
            <a:avLst/>
          </a:prstGeom>
        </p:spPr>
      </p:pic>
      <p:pic>
        <p:nvPicPr>
          <p:cNvPr id="92" name="图片 91" descr="二哥通过特"/>
          <p:cNvPicPr>
            <a:picLocks noChangeAspect="1"/>
          </p:cNvPicPr>
          <p:nvPr>
            <p:custDataLst>
              <p:tags r:id="rId37"/>
            </p:custDataLst>
          </p:nvPr>
        </p:nvPicPr>
        <p:blipFill>
          <a:blip r:embed="rId31">
            <a:extLst>
              <a:ext uri="{96DAC541-7B7A-43D3-8B79-37D633B846F1}">
                <asvg:svgBlip xmlns:asvg="http://schemas.microsoft.com/office/drawing/2016/SVG/main" r:embed="rId32"/>
              </a:ext>
            </a:extLst>
          </a:blip>
          <a:stretch>
            <a:fillRect/>
          </a:stretch>
        </p:blipFill>
        <p:spPr>
          <a:xfrm>
            <a:off x="6274522" y="4623017"/>
            <a:ext cx="1122404" cy="994895"/>
          </a:xfrm>
          <a:prstGeom prst="rect">
            <a:avLst/>
          </a:prstGeom>
        </p:spPr>
      </p:pic>
      <p:cxnSp>
        <p:nvCxnSpPr>
          <p:cNvPr id="93" name="直接连接符 92"/>
          <p:cNvCxnSpPr/>
          <p:nvPr>
            <p:custDataLst>
              <p:tags r:id="rId38"/>
            </p:custDataLst>
          </p:nvPr>
        </p:nvCxnSpPr>
        <p:spPr>
          <a:xfrm>
            <a:off x="7240486" y="2296238"/>
            <a:ext cx="855063" cy="0"/>
          </a:xfrm>
          <a:prstGeom prst="line">
            <a:avLst/>
          </a:prstGeom>
          <a:noFill/>
          <a:ln w="19050" cap="flat" cmpd="sng" algn="ctr">
            <a:solidFill>
              <a:schemeClr val="bg2">
                <a:lumMod val="85000"/>
              </a:schemeClr>
            </a:solidFill>
            <a:prstDash val="sysDot"/>
            <a:miter lim="800000"/>
          </a:ln>
          <a:effectLst/>
        </p:spPr>
      </p:cxnSp>
      <p:sp>
        <p:nvSpPr>
          <p:cNvPr id="94" name="矩形 93"/>
          <p:cNvSpPr/>
          <p:nvPr>
            <p:custDataLst>
              <p:tags r:id="rId39"/>
            </p:custDataLst>
          </p:nvPr>
        </p:nvSpPr>
        <p:spPr>
          <a:xfrm>
            <a:off x="7956253" y="2260878"/>
            <a:ext cx="208408" cy="70720"/>
          </a:xfrm>
          <a:prstGeom prst="rect">
            <a:avLst/>
          </a:prstGeom>
          <a:solidFill>
            <a:srgbClr val="616BD3"/>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95" name="文本框 94"/>
          <p:cNvSpPr txBox="1"/>
          <p:nvPr>
            <p:custDataLst>
              <p:tags r:id="rId40"/>
            </p:custDataLst>
          </p:nvPr>
        </p:nvSpPr>
        <p:spPr>
          <a:xfrm>
            <a:off x="8183245" y="2047240"/>
            <a:ext cx="2568575" cy="398780"/>
          </a:xfrm>
          <a:prstGeom prst="rect">
            <a:avLst/>
          </a:prstGeom>
          <a:noFill/>
        </p:spPr>
        <p:txBody>
          <a:bodyPr wrap="square" rtlCol="0">
            <a:spAutoFit/>
          </a:bodyPr>
          <a:p>
            <a:pPr algn="l"/>
            <a:r>
              <a:rPr lang="zh-CN" altLang="en-US" sz="2000" spc="300">
                <a:solidFill>
                  <a:schemeClr val="tx1"/>
                </a:solidFill>
                <a:uFillTx/>
                <a:latin typeface="微软雅黑" charset="0"/>
                <a:ea typeface="微软雅黑" charset="0"/>
              </a:rPr>
              <a:t>添加小标题</a:t>
            </a:r>
            <a:endParaRPr lang="zh-CN" altLang="en-US" sz="2000" spc="300">
              <a:solidFill>
                <a:schemeClr val="tx1"/>
              </a:solidFill>
              <a:uFillTx/>
              <a:latin typeface="微软雅黑" charset="0"/>
              <a:ea typeface="微软雅黑" charset="0"/>
            </a:endParaRPr>
          </a:p>
        </p:txBody>
      </p:sp>
      <p:sp>
        <p:nvSpPr>
          <p:cNvPr id="96" name="文本框 95"/>
          <p:cNvSpPr txBox="1"/>
          <p:nvPr>
            <p:custDataLst>
              <p:tags r:id="rId41"/>
            </p:custDataLst>
          </p:nvPr>
        </p:nvSpPr>
        <p:spPr>
          <a:xfrm>
            <a:off x="7873747" y="2369101"/>
            <a:ext cx="2266775" cy="570865"/>
          </a:xfrm>
          <a:prstGeom prst="rect">
            <a:avLst/>
          </a:prstGeom>
          <a:noFill/>
        </p:spPr>
        <p:txBody>
          <a:bodyPr wrap="square" rtlCol="0">
            <a:spAutoFit/>
          </a:bodyPr>
          <a:p>
            <a:pPr algn="l" fontAlgn="auto">
              <a:lnSpc>
                <a:spcPct val="130000"/>
              </a:lnSpc>
            </a:pPr>
            <a:r>
              <a:rPr lang="zh-CN" altLang="en-US" sz="1200" spc="150">
                <a:solidFill>
                  <a:schemeClr val="bg2"/>
                </a:solidFill>
                <a:uFillTx/>
                <a:latin typeface="微软雅黑" charset="0"/>
                <a:ea typeface="微软雅黑" charset="0"/>
              </a:rPr>
              <a:t>单击此处输入你的正文，文字是您思想的提炼。</a:t>
            </a:r>
            <a:endParaRPr lang="zh-CN" altLang="en-US" sz="1200" spc="150">
              <a:solidFill>
                <a:schemeClr val="bg2"/>
              </a:solidFill>
              <a:uFillTx/>
              <a:latin typeface="微软雅黑" charset="0"/>
              <a:ea typeface="微软雅黑" charset="0"/>
            </a:endParaRPr>
          </a:p>
        </p:txBody>
      </p:sp>
      <p:cxnSp>
        <p:nvCxnSpPr>
          <p:cNvPr id="97" name="直接连接符 96"/>
          <p:cNvCxnSpPr/>
          <p:nvPr>
            <p:custDataLst>
              <p:tags r:id="rId42"/>
            </p:custDataLst>
          </p:nvPr>
        </p:nvCxnSpPr>
        <p:spPr>
          <a:xfrm>
            <a:off x="8187699" y="3905107"/>
            <a:ext cx="805774" cy="0"/>
          </a:xfrm>
          <a:prstGeom prst="line">
            <a:avLst/>
          </a:prstGeom>
          <a:noFill/>
          <a:ln w="19050" cap="flat" cmpd="sng" algn="ctr">
            <a:solidFill>
              <a:schemeClr val="bg2">
                <a:lumMod val="85000"/>
              </a:schemeClr>
            </a:solidFill>
            <a:prstDash val="sysDot"/>
            <a:miter lim="800000"/>
          </a:ln>
          <a:effectLst/>
        </p:spPr>
      </p:cxnSp>
      <p:sp>
        <p:nvSpPr>
          <p:cNvPr id="98" name="矩形 97"/>
          <p:cNvSpPr/>
          <p:nvPr>
            <p:custDataLst>
              <p:tags r:id="rId43"/>
            </p:custDataLst>
          </p:nvPr>
        </p:nvSpPr>
        <p:spPr>
          <a:xfrm>
            <a:off x="8887393" y="3869747"/>
            <a:ext cx="208408" cy="70720"/>
          </a:xfrm>
          <a:prstGeom prst="rect">
            <a:avLst/>
          </a:prstGeom>
          <a:solidFill>
            <a:srgbClr val="BF98F5"/>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99" name="文本框 98"/>
          <p:cNvSpPr txBox="1"/>
          <p:nvPr>
            <p:custDataLst>
              <p:tags r:id="rId44"/>
            </p:custDataLst>
          </p:nvPr>
        </p:nvSpPr>
        <p:spPr>
          <a:xfrm>
            <a:off x="9110980" y="3642995"/>
            <a:ext cx="1908810" cy="398780"/>
          </a:xfrm>
          <a:prstGeom prst="rect">
            <a:avLst/>
          </a:prstGeom>
          <a:noFill/>
        </p:spPr>
        <p:txBody>
          <a:bodyPr wrap="square" rtlCol="0">
            <a:spAutoFit/>
          </a:bodyPr>
          <a:p>
            <a:pPr algn="l"/>
            <a:r>
              <a:rPr lang="zh-CN" altLang="en-US" sz="2000" spc="300">
                <a:solidFill>
                  <a:schemeClr val="tx1"/>
                </a:solidFill>
                <a:uFillTx/>
                <a:latin typeface="微软雅黑" charset="0"/>
                <a:ea typeface="微软雅黑" charset="0"/>
              </a:rPr>
              <a:t>添加小标题</a:t>
            </a:r>
            <a:endParaRPr lang="zh-CN" altLang="en-US" sz="2000" spc="300">
              <a:solidFill>
                <a:schemeClr val="tx1"/>
              </a:solidFill>
              <a:uFillTx/>
              <a:latin typeface="微软雅黑" charset="0"/>
              <a:ea typeface="微软雅黑" charset="0"/>
            </a:endParaRPr>
          </a:p>
        </p:txBody>
      </p:sp>
      <p:sp>
        <p:nvSpPr>
          <p:cNvPr id="100" name="文本框 99"/>
          <p:cNvSpPr txBox="1"/>
          <p:nvPr>
            <p:custDataLst>
              <p:tags r:id="rId45"/>
            </p:custDataLst>
          </p:nvPr>
        </p:nvSpPr>
        <p:spPr>
          <a:xfrm>
            <a:off x="8803815" y="3977970"/>
            <a:ext cx="2266775" cy="570865"/>
          </a:xfrm>
          <a:prstGeom prst="rect">
            <a:avLst/>
          </a:prstGeom>
          <a:noFill/>
        </p:spPr>
        <p:txBody>
          <a:bodyPr wrap="square" rtlCol="0">
            <a:spAutoFit/>
          </a:bodyPr>
          <a:p>
            <a:pPr algn="l" fontAlgn="auto">
              <a:lnSpc>
                <a:spcPct val="130000"/>
              </a:lnSpc>
            </a:pPr>
            <a:r>
              <a:rPr lang="zh-CN" altLang="en-US" sz="1200" spc="150">
                <a:solidFill>
                  <a:schemeClr val="bg2"/>
                </a:solidFill>
                <a:uFillTx/>
                <a:latin typeface="微软雅黑" charset="0"/>
                <a:ea typeface="微软雅黑" charset="0"/>
              </a:rPr>
              <a:t>单击此处输入你的正文，</a:t>
            </a:r>
            <a:endParaRPr lang="zh-CN" altLang="en-US" sz="1200" spc="150">
              <a:solidFill>
                <a:schemeClr val="bg2"/>
              </a:solidFill>
              <a:uFillTx/>
              <a:latin typeface="微软雅黑" charset="0"/>
              <a:ea typeface="微软雅黑" charset="0"/>
            </a:endParaRPr>
          </a:p>
          <a:p>
            <a:pPr algn="l" fontAlgn="auto">
              <a:lnSpc>
                <a:spcPct val="130000"/>
              </a:lnSpc>
            </a:pPr>
            <a:r>
              <a:rPr lang="zh-CN" altLang="en-US" sz="1200" spc="150">
                <a:solidFill>
                  <a:schemeClr val="bg2"/>
                </a:solidFill>
                <a:uFillTx/>
                <a:latin typeface="微软雅黑" charset="0"/>
                <a:ea typeface="微软雅黑" charset="0"/>
              </a:rPr>
              <a:t>文字是您思想的提炼。</a:t>
            </a:r>
            <a:endParaRPr lang="zh-CN" altLang="en-US" sz="1200" spc="150">
              <a:solidFill>
                <a:schemeClr val="bg2"/>
              </a:solidFill>
              <a:uFillTx/>
              <a:latin typeface="微软雅黑" charset="0"/>
              <a:ea typeface="微软雅黑" charset="0"/>
            </a:endParaRPr>
          </a:p>
        </p:txBody>
      </p:sp>
      <p:cxnSp>
        <p:nvCxnSpPr>
          <p:cNvPr id="101" name="直接连接符 100"/>
          <p:cNvCxnSpPr/>
          <p:nvPr>
            <p:custDataLst>
              <p:tags r:id="rId46"/>
            </p:custDataLst>
          </p:nvPr>
        </p:nvCxnSpPr>
        <p:spPr>
          <a:xfrm>
            <a:off x="7240486" y="5511297"/>
            <a:ext cx="805774" cy="0"/>
          </a:xfrm>
          <a:prstGeom prst="line">
            <a:avLst/>
          </a:prstGeom>
          <a:noFill/>
          <a:ln w="19050" cap="flat" cmpd="sng" algn="ctr">
            <a:solidFill>
              <a:schemeClr val="bg2">
                <a:lumMod val="85000"/>
              </a:schemeClr>
            </a:solidFill>
            <a:prstDash val="sysDot"/>
            <a:miter lim="800000"/>
            <a:headEnd type="none"/>
            <a:tailEnd type="none"/>
          </a:ln>
          <a:effectLst/>
        </p:spPr>
      </p:cxnSp>
      <p:sp>
        <p:nvSpPr>
          <p:cNvPr id="102" name="矩形 101"/>
          <p:cNvSpPr/>
          <p:nvPr>
            <p:custDataLst>
              <p:tags r:id="rId47"/>
            </p:custDataLst>
          </p:nvPr>
        </p:nvSpPr>
        <p:spPr>
          <a:xfrm>
            <a:off x="7940180" y="5475937"/>
            <a:ext cx="208408" cy="70720"/>
          </a:xfrm>
          <a:prstGeom prst="rect">
            <a:avLst/>
          </a:prstGeom>
          <a:solidFill>
            <a:srgbClr val="8389EC"/>
          </a:soli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微软雅黑" charset="0"/>
            </a:endParaRPr>
          </a:p>
        </p:txBody>
      </p:sp>
      <p:sp>
        <p:nvSpPr>
          <p:cNvPr id="103" name="文本框 102"/>
          <p:cNvSpPr txBox="1"/>
          <p:nvPr>
            <p:custDataLst>
              <p:tags r:id="rId48"/>
            </p:custDataLst>
          </p:nvPr>
        </p:nvSpPr>
        <p:spPr>
          <a:xfrm>
            <a:off x="8168005" y="5255895"/>
            <a:ext cx="1908810" cy="398780"/>
          </a:xfrm>
          <a:prstGeom prst="rect">
            <a:avLst/>
          </a:prstGeom>
          <a:noFill/>
        </p:spPr>
        <p:txBody>
          <a:bodyPr wrap="square" rtlCol="0">
            <a:spAutoFit/>
          </a:bodyPr>
          <a:p>
            <a:pPr algn="l"/>
            <a:r>
              <a:rPr lang="zh-CN" altLang="en-US" sz="2000" spc="300">
                <a:solidFill>
                  <a:schemeClr val="tx1"/>
                </a:solidFill>
                <a:uFillTx/>
                <a:latin typeface="微软雅黑" charset="0"/>
                <a:ea typeface="微软雅黑" charset="0"/>
              </a:rPr>
              <a:t>添加小标题</a:t>
            </a:r>
            <a:endParaRPr lang="zh-CN" altLang="en-US" sz="2000" spc="300">
              <a:solidFill>
                <a:schemeClr val="tx1"/>
              </a:solidFill>
              <a:uFillTx/>
              <a:latin typeface="微软雅黑" charset="0"/>
              <a:ea typeface="微软雅黑" charset="0"/>
            </a:endParaRPr>
          </a:p>
        </p:txBody>
      </p:sp>
      <p:sp>
        <p:nvSpPr>
          <p:cNvPr id="104" name="文本框 103"/>
          <p:cNvSpPr txBox="1"/>
          <p:nvPr>
            <p:custDataLst>
              <p:tags r:id="rId49"/>
            </p:custDataLst>
          </p:nvPr>
        </p:nvSpPr>
        <p:spPr>
          <a:xfrm>
            <a:off x="7844816" y="5569694"/>
            <a:ext cx="2266775" cy="570865"/>
          </a:xfrm>
          <a:prstGeom prst="rect">
            <a:avLst/>
          </a:prstGeom>
          <a:noFill/>
        </p:spPr>
        <p:txBody>
          <a:bodyPr wrap="square" rtlCol="0">
            <a:spAutoFit/>
          </a:bodyPr>
          <a:p>
            <a:pPr algn="l" fontAlgn="auto">
              <a:lnSpc>
                <a:spcPct val="130000"/>
              </a:lnSpc>
            </a:pPr>
            <a:r>
              <a:rPr lang="zh-CN" altLang="en-US" sz="1200" spc="150">
                <a:solidFill>
                  <a:schemeClr val="bg2"/>
                </a:solidFill>
                <a:uFillTx/>
                <a:latin typeface="微软雅黑" charset="0"/>
                <a:ea typeface="微软雅黑" charset="0"/>
              </a:rPr>
              <a:t>单击此处输入你的正文，</a:t>
            </a:r>
            <a:endParaRPr lang="zh-CN" altLang="en-US" sz="1200" spc="150">
              <a:solidFill>
                <a:schemeClr val="bg2"/>
              </a:solidFill>
              <a:uFillTx/>
              <a:latin typeface="微软雅黑" charset="0"/>
              <a:ea typeface="微软雅黑" charset="0"/>
            </a:endParaRPr>
          </a:p>
          <a:p>
            <a:pPr algn="l" fontAlgn="auto">
              <a:lnSpc>
                <a:spcPct val="130000"/>
              </a:lnSpc>
            </a:pPr>
            <a:r>
              <a:rPr lang="zh-CN" altLang="en-US" sz="1200" spc="150">
                <a:solidFill>
                  <a:schemeClr val="bg2"/>
                </a:solidFill>
                <a:uFillTx/>
                <a:latin typeface="微软雅黑" charset="0"/>
                <a:ea typeface="微软雅黑" charset="0"/>
              </a:rPr>
              <a:t>文字是您思想的提炼。</a:t>
            </a:r>
            <a:endParaRPr lang="zh-CN" altLang="en-US" sz="1200" spc="150">
              <a:solidFill>
                <a:schemeClr val="bg2"/>
              </a:solidFill>
              <a:uFillTx/>
              <a:latin typeface="微软雅黑" charset="0"/>
              <a:ea typeface="微软雅黑" charset="0"/>
            </a:endParaRPr>
          </a:p>
        </p:txBody>
      </p:sp>
      <p:pic>
        <p:nvPicPr>
          <p:cNvPr id="107" name="图片 106" descr="343435383038363b343532323339323bc6b7c5c6b9dcc0ed"/>
          <p:cNvPicPr>
            <a:picLocks noChangeAspect="1"/>
          </p:cNvPicPr>
          <p:nvPr>
            <p:custDataLst>
              <p:tags r:id="rId50"/>
            </p:custDataLst>
          </p:nvPr>
        </p:nvPicPr>
        <p:blipFill>
          <a:blip r:embed="rId51">
            <a:extLst>
              <a:ext uri="{96DAC541-7B7A-43D3-8B79-37D633B846F1}">
                <asvg:svgBlip xmlns:asvg="http://schemas.microsoft.com/office/drawing/2016/SVG/main" r:embed="rId52"/>
              </a:ext>
            </a:extLst>
          </a:blip>
          <a:stretch>
            <a:fillRect/>
          </a:stretch>
        </p:blipFill>
        <p:spPr>
          <a:xfrm>
            <a:off x="4456173" y="3619014"/>
            <a:ext cx="605938" cy="605938"/>
          </a:xfrm>
          <a:prstGeom prst="rect">
            <a:avLst/>
          </a:prstGeom>
        </p:spPr>
      </p:pic>
      <p:pic>
        <p:nvPicPr>
          <p:cNvPr id="108" name="图片 107" descr="343435383037343b343533303738313bb1e3c0fbccf9"/>
          <p:cNvPicPr>
            <a:picLocks noChangeAspect="1"/>
          </p:cNvPicPr>
          <p:nvPr>
            <p:custDataLst>
              <p:tags r:id="rId53"/>
            </p:custDataLst>
          </p:nvPr>
        </p:nvPicPr>
        <p:blipFill>
          <a:blip r:embed="rId54">
            <a:extLst>
              <a:ext uri="{96DAC541-7B7A-43D3-8B79-37D633B846F1}">
                <asvg:svgBlip xmlns:asvg="http://schemas.microsoft.com/office/drawing/2016/SVG/main" r:embed="rId55"/>
              </a:ext>
            </a:extLst>
          </a:blip>
          <a:stretch>
            <a:fillRect/>
          </a:stretch>
        </p:blipFill>
        <p:spPr>
          <a:xfrm>
            <a:off x="6590081" y="2507325"/>
            <a:ext cx="540040" cy="540040"/>
          </a:xfrm>
          <a:prstGeom prst="rect">
            <a:avLst/>
          </a:prstGeom>
        </p:spPr>
      </p:pic>
      <p:pic>
        <p:nvPicPr>
          <p:cNvPr id="109" name="图片 108" descr="343435383037343b343532333833383bbcf4b5b6"/>
          <p:cNvPicPr>
            <a:picLocks noChangeAspect="1"/>
          </p:cNvPicPr>
          <p:nvPr>
            <p:custDataLst>
              <p:tags r:id="rId56"/>
            </p:custDataLst>
          </p:nvPr>
        </p:nvPicPr>
        <p:blipFill>
          <a:blip r:embed="rId57">
            <a:extLst>
              <a:ext uri="{96DAC541-7B7A-43D3-8B79-37D633B846F1}">
                <asvg:svgBlip xmlns:asvg="http://schemas.microsoft.com/office/drawing/2016/SVG/main" r:embed="rId58"/>
              </a:ext>
            </a:extLst>
          </a:blip>
          <a:stretch>
            <a:fillRect/>
          </a:stretch>
        </p:blipFill>
        <p:spPr>
          <a:xfrm>
            <a:off x="7342815" y="3679555"/>
            <a:ext cx="484857" cy="484857"/>
          </a:xfrm>
          <a:prstGeom prst="rect">
            <a:avLst/>
          </a:prstGeom>
        </p:spPr>
      </p:pic>
      <p:pic>
        <p:nvPicPr>
          <p:cNvPr id="110" name="图片 109" descr="343435383038363b343532323338393bbacfd7f7bbfad6c6"/>
          <p:cNvPicPr>
            <a:picLocks noChangeAspect="1"/>
          </p:cNvPicPr>
          <p:nvPr>
            <p:custDataLst>
              <p:tags r:id="rId59"/>
            </p:custDataLst>
          </p:nvPr>
        </p:nvPicPr>
        <p:blipFill>
          <a:blip r:embed="rId60">
            <a:extLst>
              <a:ext uri="{96DAC541-7B7A-43D3-8B79-37D633B846F1}">
                <asvg:svgBlip xmlns:asvg="http://schemas.microsoft.com/office/drawing/2016/SVG/main" r:embed="rId61"/>
              </a:ext>
            </a:extLst>
          </a:blip>
          <a:stretch>
            <a:fillRect/>
          </a:stretch>
        </p:blipFill>
        <p:spPr>
          <a:xfrm>
            <a:off x="6487216" y="4833033"/>
            <a:ext cx="642905" cy="642905"/>
          </a:xfrm>
          <a:prstGeom prst="rect">
            <a:avLst/>
          </a:prstGeom>
        </p:spPr>
      </p:pic>
      <p:pic>
        <p:nvPicPr>
          <p:cNvPr id="111" name="图片 110" descr="343435383038363b343532323339363bd5bdc2d4c4bfb1ea"/>
          <p:cNvPicPr>
            <a:picLocks noChangeAspect="1"/>
          </p:cNvPicPr>
          <p:nvPr>
            <p:custDataLst>
              <p:tags r:id="rId62"/>
            </p:custDataLst>
          </p:nvPr>
        </p:nvPicPr>
        <p:blipFill>
          <a:blip r:embed="rId63">
            <a:extLst>
              <a:ext uri="{96DAC541-7B7A-43D3-8B79-37D633B846F1}">
                <asvg:svgBlip xmlns:asvg="http://schemas.microsoft.com/office/drawing/2016/SVG/main" r:embed="rId64"/>
              </a:ext>
            </a:extLst>
          </a:blip>
          <a:stretch>
            <a:fillRect/>
          </a:stretch>
        </p:blipFill>
        <p:spPr>
          <a:xfrm>
            <a:off x="5169797" y="4833033"/>
            <a:ext cx="594687" cy="594687"/>
          </a:xfrm>
          <a:prstGeom prst="rect">
            <a:avLst/>
          </a:prstGeom>
        </p:spPr>
      </p:pic>
      <p:pic>
        <p:nvPicPr>
          <p:cNvPr id="112" name="图片 111" descr="343435383038363b343532323339353bb6d4bbb0b9b5cda8"/>
          <p:cNvPicPr>
            <a:picLocks noChangeAspect="1"/>
          </p:cNvPicPr>
          <p:nvPr>
            <p:custDataLst>
              <p:tags r:id="rId65"/>
            </p:custDataLst>
          </p:nvPr>
        </p:nvPicPr>
        <p:blipFill>
          <a:blip r:embed="rId66">
            <a:extLst>
              <a:ext uri="{96DAC541-7B7A-43D3-8B79-37D633B846F1}">
                <asvg:svgBlip xmlns:asvg="http://schemas.microsoft.com/office/drawing/2016/SVG/main" r:embed="rId67"/>
              </a:ext>
            </a:extLst>
          </a:blip>
          <a:stretch>
            <a:fillRect/>
          </a:stretch>
        </p:blipFill>
        <p:spPr>
          <a:xfrm>
            <a:off x="5169797" y="2440356"/>
            <a:ext cx="571114" cy="5711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7" name="矩形: 单圆角 6"/>
          <p:cNvSpPr/>
          <p:nvPr>
            <p:custDataLst>
              <p:tags r:id="rId1"/>
            </p:custDataLst>
          </p:nvPr>
        </p:nvSpPr>
        <p:spPr bwMode="auto">
          <a:xfrm>
            <a:off x="0" y="5303991"/>
            <a:ext cx="12192000" cy="1609751"/>
          </a:xfrm>
          <a:prstGeom prst="round1Rect">
            <a:avLst>
              <a:gd name="adj" fmla="val 27029"/>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9" name="矩形: 圆角 8"/>
          <p:cNvSpPr/>
          <p:nvPr>
            <p:custDataLst>
              <p:tags r:id="rId2"/>
            </p:custDataLst>
          </p:nvPr>
        </p:nvSpPr>
        <p:spPr>
          <a:xfrm>
            <a:off x="613611" y="2121514"/>
            <a:ext cx="3054350" cy="4286543"/>
          </a:xfrm>
          <a:prstGeom prst="roundRect">
            <a:avLst>
              <a:gd name="adj" fmla="val 5591"/>
            </a:avLst>
          </a:prstGeom>
          <a:gradFill flip="none" rotWithShape="1">
            <a:gsLst>
              <a:gs pos="37000">
                <a:srgbClr val="FFFFFF"/>
              </a:gs>
              <a:gs pos="0">
                <a:srgbClr val="EEE0F6"/>
              </a:gs>
            </a:gsLst>
            <a:lin ang="2700000" scaled="0"/>
            <a:tileRect/>
          </a:gradFill>
          <a:ln w="22225" cap="flat" cmpd="sng" algn="ctr">
            <a:solidFill>
              <a:schemeClr val="bg1"/>
            </a:solidFill>
            <a:prstDash val="solid"/>
            <a:miter lim="800000"/>
          </a:ln>
          <a:effectLst>
            <a:outerShdw blurRad="304800" dist="1016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1" name="矩形: 圆角 10"/>
          <p:cNvSpPr/>
          <p:nvPr>
            <p:custDataLst>
              <p:tags r:id="rId3"/>
            </p:custDataLst>
          </p:nvPr>
        </p:nvSpPr>
        <p:spPr>
          <a:xfrm>
            <a:off x="4568825" y="2138344"/>
            <a:ext cx="3054350" cy="4286543"/>
          </a:xfrm>
          <a:prstGeom prst="roundRect">
            <a:avLst>
              <a:gd name="adj" fmla="val 5591"/>
            </a:avLst>
          </a:prstGeom>
          <a:gradFill flip="none" rotWithShape="1">
            <a:gsLst>
              <a:gs pos="37000">
                <a:srgbClr val="FFFFFF"/>
              </a:gs>
              <a:gs pos="0">
                <a:srgbClr val="EEE0F6"/>
              </a:gs>
            </a:gsLst>
            <a:lin ang="2700000" scaled="0"/>
            <a:tileRect/>
          </a:gradFill>
          <a:ln w="22225" cap="flat" cmpd="sng" algn="ctr">
            <a:solidFill>
              <a:schemeClr val="bg1"/>
            </a:solidFill>
            <a:prstDash val="solid"/>
            <a:miter lim="800000"/>
          </a:ln>
          <a:effectLst>
            <a:outerShdw blurRad="304800" dist="1016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 name="矩形: 圆角 11"/>
          <p:cNvSpPr/>
          <p:nvPr>
            <p:custDataLst>
              <p:tags r:id="rId4"/>
            </p:custDataLst>
          </p:nvPr>
        </p:nvSpPr>
        <p:spPr>
          <a:xfrm>
            <a:off x="8442325" y="2121514"/>
            <a:ext cx="3054350" cy="4183095"/>
          </a:xfrm>
          <a:prstGeom prst="roundRect">
            <a:avLst>
              <a:gd name="adj" fmla="val 5591"/>
            </a:avLst>
          </a:prstGeom>
          <a:gradFill flip="none" rotWithShape="1">
            <a:gsLst>
              <a:gs pos="37000">
                <a:srgbClr val="FFFFFF"/>
              </a:gs>
              <a:gs pos="0">
                <a:srgbClr val="EEE0F6"/>
              </a:gs>
            </a:gsLst>
            <a:lin ang="2700000" scaled="0"/>
            <a:tileRect/>
          </a:gradFill>
          <a:ln w="22225" cap="flat" cmpd="sng" algn="ctr">
            <a:solidFill>
              <a:schemeClr val="bg1"/>
            </a:solidFill>
            <a:prstDash val="solid"/>
            <a:miter lim="800000"/>
          </a:ln>
          <a:effectLst>
            <a:outerShdw blurRad="304800" dist="1016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3" name="椭圆 12"/>
          <p:cNvSpPr/>
          <p:nvPr>
            <p:custDataLst>
              <p:tags r:id="rId5"/>
            </p:custDataLst>
          </p:nvPr>
        </p:nvSpPr>
        <p:spPr bwMode="auto">
          <a:xfrm>
            <a:off x="1666875" y="2512695"/>
            <a:ext cx="1099820" cy="1099820"/>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14" name="椭圆 13"/>
          <p:cNvSpPr/>
          <p:nvPr>
            <p:custDataLst>
              <p:tags r:id="rId6"/>
            </p:custDataLst>
          </p:nvPr>
        </p:nvSpPr>
        <p:spPr>
          <a:xfrm>
            <a:off x="1630045" y="2475865"/>
            <a:ext cx="1172845" cy="1172845"/>
          </a:xfrm>
          <a:prstGeom prst="ellipse">
            <a:avLst/>
          </a:prstGeom>
          <a:noFill/>
          <a:ln w="6350">
            <a:solidFill>
              <a:srgbClr val="8389EC">
                <a:alpha val="36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custDataLst>
              <p:tags r:id="rId7"/>
            </p:custDataLst>
          </p:nvPr>
        </p:nvSpPr>
        <p:spPr>
          <a:xfrm>
            <a:off x="1551935" y="4096577"/>
            <a:ext cx="1356018" cy="398780"/>
          </a:xfrm>
          <a:prstGeom prst="rect">
            <a:avLst/>
          </a:prstGeom>
          <a:noFill/>
        </p:spPr>
        <p:txBody>
          <a:bodyPr wrap="square" rtlCol="0">
            <a:spAutoFit/>
          </a:bodyPr>
          <a:p>
            <a:pPr algn="ctr"/>
            <a:r>
              <a:rPr lang="zh-CN" altLang="en-US" sz="2000" b="0" i="0" dirty="0">
                <a:solidFill>
                  <a:srgbClr val="6169E6"/>
                </a:solidFill>
                <a:effectLst/>
                <a:latin typeface="微软雅黑" charset="0"/>
                <a:ea typeface="微软雅黑" charset="0"/>
              </a:rPr>
              <a:t>标题一</a:t>
            </a:r>
            <a:endParaRPr lang="zh-CN" altLang="en-US" sz="2000" b="0" i="0" dirty="0">
              <a:solidFill>
                <a:srgbClr val="6169E6"/>
              </a:solidFill>
              <a:effectLst/>
              <a:latin typeface="微软雅黑" charset="0"/>
              <a:ea typeface="微软雅黑" charset="0"/>
            </a:endParaRPr>
          </a:p>
        </p:txBody>
      </p:sp>
      <p:sp>
        <p:nvSpPr>
          <p:cNvPr id="20" name="文本框 19"/>
          <p:cNvSpPr txBox="1"/>
          <p:nvPr>
            <p:custDataLst>
              <p:tags r:id="rId8"/>
            </p:custDataLst>
          </p:nvPr>
        </p:nvSpPr>
        <p:spPr>
          <a:xfrm>
            <a:off x="1092835" y="4605655"/>
            <a:ext cx="2274570" cy="1609090"/>
          </a:xfrm>
          <a:prstGeom prst="rect">
            <a:avLst/>
          </a:prstGeom>
          <a:noFill/>
        </p:spPr>
        <p:txBody>
          <a:bodyPr wrap="square" rtlCol="0">
            <a:noAutofit/>
          </a:bodyPr>
          <a:p>
            <a:pPr>
              <a:lnSpc>
                <a:spcPct val="150000"/>
              </a:lnSpc>
            </a:pPr>
            <a:r>
              <a:rPr lang="zh-CN" altLang="en-US" sz="1400" b="0" i="0" dirty="0">
                <a:solidFill>
                  <a:schemeClr val="tx1">
                    <a:lumMod val="50000"/>
                    <a:lumOff val="50000"/>
                  </a:schemeClr>
                </a:solidFill>
                <a:effectLst/>
                <a:latin typeface="微软雅黑" charset="0"/>
                <a:ea typeface="微软雅黑" charset="0"/>
              </a:rPr>
              <a:t>在这里输入内容，</a:t>
            </a:r>
            <a:r>
              <a:rPr lang="zh-CN" altLang="en-US" sz="1400" dirty="0">
                <a:solidFill>
                  <a:schemeClr val="tx1">
                    <a:lumMod val="50000"/>
                    <a:lumOff val="50000"/>
                  </a:schemeClr>
                </a:solidFill>
                <a:effectLst/>
                <a:latin typeface="微软雅黑" charset="0"/>
                <a:ea typeface="微软雅黑" charset="0"/>
                <a:sym typeface="+mn-ea"/>
              </a:rPr>
              <a:t>在这里输入内容，在这里输入内容，在这里输入内容，在这里输入内容</a:t>
            </a:r>
            <a:endParaRPr lang="zh-CN" altLang="en-US" sz="1400" b="0" i="0" dirty="0">
              <a:solidFill>
                <a:schemeClr val="tx1">
                  <a:lumMod val="50000"/>
                  <a:lumOff val="50000"/>
                </a:schemeClr>
              </a:solidFill>
              <a:effectLst/>
              <a:latin typeface="微软雅黑" charset="0"/>
              <a:ea typeface="微软雅黑" charset="0"/>
            </a:endParaRPr>
          </a:p>
          <a:p>
            <a:pPr>
              <a:lnSpc>
                <a:spcPct val="120000"/>
              </a:lnSpc>
            </a:pPr>
            <a:endParaRPr lang="zh-CN" altLang="en-US" sz="1400" b="0" i="0" dirty="0">
              <a:solidFill>
                <a:schemeClr val="tx1">
                  <a:lumMod val="50000"/>
                  <a:lumOff val="50000"/>
                </a:schemeClr>
              </a:solidFill>
              <a:effectLst/>
              <a:latin typeface="微软雅黑" charset="0"/>
              <a:ea typeface="微软雅黑" charset="0"/>
            </a:endParaRPr>
          </a:p>
          <a:p>
            <a:pPr>
              <a:lnSpc>
                <a:spcPct val="120000"/>
              </a:lnSpc>
            </a:pPr>
            <a:endParaRPr lang="zh-CN" altLang="en-US" sz="1400" b="0" i="0" dirty="0">
              <a:solidFill>
                <a:schemeClr val="tx1">
                  <a:lumMod val="50000"/>
                  <a:lumOff val="50000"/>
                </a:schemeClr>
              </a:solidFill>
              <a:effectLst/>
              <a:latin typeface="微软雅黑" charset="0"/>
              <a:ea typeface="微软雅黑" charset="0"/>
            </a:endParaRPr>
          </a:p>
          <a:p>
            <a:pPr>
              <a:lnSpc>
                <a:spcPct val="120000"/>
              </a:lnSpc>
            </a:pPr>
            <a:endParaRPr lang="zh-CN" altLang="en-US" sz="1400" b="0" i="0" dirty="0">
              <a:solidFill>
                <a:schemeClr val="tx1">
                  <a:lumMod val="50000"/>
                  <a:lumOff val="50000"/>
                </a:schemeClr>
              </a:solidFill>
              <a:effectLst/>
              <a:latin typeface="微软雅黑" charset="0"/>
              <a:ea typeface="微软雅黑" charset="0"/>
            </a:endParaRPr>
          </a:p>
          <a:p>
            <a:pPr>
              <a:lnSpc>
                <a:spcPct val="120000"/>
              </a:lnSpc>
            </a:pPr>
            <a:endParaRPr lang="zh-CN" altLang="en-US" sz="1400" b="0" i="0" dirty="0">
              <a:solidFill>
                <a:schemeClr val="tx1">
                  <a:lumMod val="50000"/>
                  <a:lumOff val="50000"/>
                </a:schemeClr>
              </a:solidFill>
              <a:effectLst/>
              <a:latin typeface="微软雅黑" charset="0"/>
              <a:ea typeface="微软雅黑" charset="0"/>
            </a:endParaRPr>
          </a:p>
        </p:txBody>
      </p:sp>
      <p:sp>
        <p:nvSpPr>
          <p:cNvPr id="25" name="椭圆 24"/>
          <p:cNvSpPr/>
          <p:nvPr>
            <p:custDataLst>
              <p:tags r:id="rId9"/>
            </p:custDataLst>
          </p:nvPr>
        </p:nvSpPr>
        <p:spPr bwMode="auto">
          <a:xfrm>
            <a:off x="5495290" y="2512695"/>
            <a:ext cx="1099820" cy="1099820"/>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26" name="椭圆 25"/>
          <p:cNvSpPr/>
          <p:nvPr>
            <p:custDataLst>
              <p:tags r:id="rId10"/>
            </p:custDataLst>
          </p:nvPr>
        </p:nvSpPr>
        <p:spPr>
          <a:xfrm>
            <a:off x="5459095" y="2475865"/>
            <a:ext cx="1172845" cy="1172845"/>
          </a:xfrm>
          <a:prstGeom prst="ellipse">
            <a:avLst/>
          </a:prstGeom>
          <a:noFill/>
          <a:ln w="6350">
            <a:solidFill>
              <a:srgbClr val="878EED">
                <a:alpha val="36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11"/>
            </p:custDataLst>
          </p:nvPr>
        </p:nvSpPr>
        <p:spPr>
          <a:xfrm>
            <a:off x="5417991" y="4096577"/>
            <a:ext cx="1356018" cy="398780"/>
          </a:xfrm>
          <a:prstGeom prst="rect">
            <a:avLst/>
          </a:prstGeom>
          <a:noFill/>
        </p:spPr>
        <p:txBody>
          <a:bodyPr wrap="square" rtlCol="0">
            <a:spAutoFit/>
          </a:bodyPr>
          <a:p>
            <a:pPr algn="ctr"/>
            <a:r>
              <a:rPr lang="zh-CN" altLang="en-US" sz="2000" b="0" i="0" dirty="0">
                <a:solidFill>
                  <a:srgbClr val="6169E6"/>
                </a:solidFill>
                <a:effectLst/>
                <a:latin typeface="微软雅黑" charset="0"/>
                <a:ea typeface="微软雅黑" charset="0"/>
              </a:rPr>
              <a:t>标题二</a:t>
            </a:r>
            <a:endParaRPr lang="zh-CN" altLang="en-US" sz="2000" b="0" i="0" dirty="0">
              <a:solidFill>
                <a:srgbClr val="6169E6"/>
              </a:solidFill>
              <a:effectLst/>
              <a:latin typeface="微软雅黑" charset="0"/>
              <a:ea typeface="微软雅黑" charset="0"/>
            </a:endParaRPr>
          </a:p>
        </p:txBody>
      </p:sp>
      <p:sp>
        <p:nvSpPr>
          <p:cNvPr id="30" name="文本框 29"/>
          <p:cNvSpPr txBox="1"/>
          <p:nvPr>
            <p:custDataLst>
              <p:tags r:id="rId12"/>
            </p:custDataLst>
          </p:nvPr>
        </p:nvSpPr>
        <p:spPr>
          <a:xfrm>
            <a:off x="4895359" y="4605396"/>
            <a:ext cx="2362692" cy="1383665"/>
          </a:xfrm>
          <a:prstGeom prst="rect">
            <a:avLst/>
          </a:prstGeom>
          <a:noFill/>
        </p:spPr>
        <p:txBody>
          <a:bodyPr wrap="square" rtlCol="0">
            <a:spAutoFit/>
          </a:bodyPr>
          <a:p>
            <a:pPr>
              <a:lnSpc>
                <a:spcPct val="150000"/>
              </a:lnSpc>
            </a:pPr>
            <a:r>
              <a:rPr lang="zh-CN" altLang="en-US" sz="1400" dirty="0">
                <a:solidFill>
                  <a:schemeClr val="tx1">
                    <a:lumMod val="50000"/>
                    <a:lumOff val="50000"/>
                  </a:schemeClr>
                </a:solidFill>
                <a:effectLst/>
                <a:latin typeface="微软雅黑" charset="0"/>
                <a:ea typeface="微软雅黑" charset="0"/>
                <a:sym typeface="+mn-ea"/>
              </a:rPr>
              <a:t>在这里输入内容，</a:t>
            </a:r>
            <a:r>
              <a:rPr lang="zh-CN" altLang="en-US" sz="1400" dirty="0">
                <a:solidFill>
                  <a:schemeClr val="tx1">
                    <a:lumMod val="50000"/>
                    <a:lumOff val="50000"/>
                  </a:schemeClr>
                </a:solidFill>
                <a:effectLst/>
                <a:latin typeface="微软雅黑" charset="0"/>
                <a:ea typeface="微软雅黑" charset="0"/>
                <a:sym typeface="+mn-ea"/>
              </a:rPr>
              <a:t>在这里输入内容，在这里输入内容，在这里输入内容，在这里输入内容</a:t>
            </a:r>
            <a:endParaRPr lang="zh-CN" altLang="en-US" sz="1400" b="0" i="0" dirty="0">
              <a:solidFill>
                <a:schemeClr val="tx1">
                  <a:lumMod val="50000"/>
                  <a:lumOff val="50000"/>
                </a:schemeClr>
              </a:solidFill>
              <a:effectLst/>
              <a:latin typeface="微软雅黑" charset="0"/>
              <a:ea typeface="微软雅黑" charset="0"/>
              <a:cs typeface="微软雅黑" charset="0"/>
            </a:endParaRPr>
          </a:p>
        </p:txBody>
      </p:sp>
      <p:sp>
        <p:nvSpPr>
          <p:cNvPr id="32" name="椭圆 31"/>
          <p:cNvSpPr/>
          <p:nvPr>
            <p:custDataLst>
              <p:tags r:id="rId13"/>
            </p:custDataLst>
          </p:nvPr>
        </p:nvSpPr>
        <p:spPr bwMode="auto">
          <a:xfrm>
            <a:off x="9419590" y="2512695"/>
            <a:ext cx="1099820" cy="1099820"/>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33" name="椭圆 32"/>
          <p:cNvSpPr/>
          <p:nvPr>
            <p:custDataLst>
              <p:tags r:id="rId14"/>
            </p:custDataLst>
          </p:nvPr>
        </p:nvSpPr>
        <p:spPr>
          <a:xfrm>
            <a:off x="9383395" y="2475865"/>
            <a:ext cx="1172845" cy="1172845"/>
          </a:xfrm>
          <a:prstGeom prst="ellipse">
            <a:avLst/>
          </a:prstGeom>
          <a:noFill/>
          <a:ln w="6350">
            <a:solidFill>
              <a:srgbClr val="878EED">
                <a:alpha val="36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15"/>
            </p:custDataLst>
          </p:nvPr>
        </p:nvSpPr>
        <p:spPr>
          <a:xfrm>
            <a:off x="9291491" y="4096577"/>
            <a:ext cx="1356018" cy="398780"/>
          </a:xfrm>
          <a:prstGeom prst="rect">
            <a:avLst/>
          </a:prstGeom>
          <a:noFill/>
        </p:spPr>
        <p:txBody>
          <a:bodyPr wrap="square" rtlCol="0">
            <a:spAutoFit/>
          </a:bodyPr>
          <a:p>
            <a:pPr algn="ctr"/>
            <a:r>
              <a:rPr lang="zh-CN" altLang="en-US" sz="2000" b="0" i="0" dirty="0">
                <a:solidFill>
                  <a:srgbClr val="6169E6"/>
                </a:solidFill>
                <a:effectLst/>
                <a:latin typeface="微软雅黑" charset="0"/>
                <a:ea typeface="微软雅黑" charset="0"/>
              </a:rPr>
              <a:t>标题三</a:t>
            </a:r>
            <a:endParaRPr lang="zh-CN" altLang="en-US" sz="2000" b="0" i="0" dirty="0">
              <a:solidFill>
                <a:srgbClr val="6169E6"/>
              </a:solidFill>
              <a:effectLst/>
              <a:latin typeface="微软雅黑" charset="0"/>
              <a:ea typeface="微软雅黑" charset="0"/>
            </a:endParaRPr>
          </a:p>
        </p:txBody>
      </p:sp>
      <p:sp>
        <p:nvSpPr>
          <p:cNvPr id="37" name="文本框 36"/>
          <p:cNvSpPr txBox="1"/>
          <p:nvPr>
            <p:custDataLst>
              <p:tags r:id="rId16"/>
            </p:custDataLst>
          </p:nvPr>
        </p:nvSpPr>
        <p:spPr>
          <a:xfrm>
            <a:off x="8788154" y="4605396"/>
            <a:ext cx="2362692" cy="1383665"/>
          </a:xfrm>
          <a:prstGeom prst="rect">
            <a:avLst/>
          </a:prstGeom>
          <a:noFill/>
        </p:spPr>
        <p:txBody>
          <a:bodyPr wrap="square" rtlCol="0">
            <a:spAutoFit/>
          </a:bodyPr>
          <a:p>
            <a:pPr>
              <a:lnSpc>
                <a:spcPct val="150000"/>
              </a:lnSpc>
            </a:pPr>
            <a:r>
              <a:rPr lang="zh-CN" altLang="en-US" sz="1400" dirty="0">
                <a:solidFill>
                  <a:schemeClr val="tx1">
                    <a:lumMod val="50000"/>
                    <a:lumOff val="50000"/>
                  </a:schemeClr>
                </a:solidFill>
                <a:effectLst/>
                <a:latin typeface="微软雅黑" charset="0"/>
                <a:ea typeface="微软雅黑" charset="0"/>
                <a:sym typeface="+mn-ea"/>
              </a:rPr>
              <a:t>在这里输入内容，</a:t>
            </a:r>
            <a:r>
              <a:rPr lang="zh-CN" altLang="en-US" sz="1400" dirty="0">
                <a:solidFill>
                  <a:schemeClr val="tx1">
                    <a:lumMod val="50000"/>
                    <a:lumOff val="50000"/>
                  </a:schemeClr>
                </a:solidFill>
                <a:effectLst/>
                <a:latin typeface="微软雅黑" charset="0"/>
                <a:ea typeface="微软雅黑" charset="0"/>
                <a:sym typeface="+mn-ea"/>
              </a:rPr>
              <a:t>在这里输入内容，在这里输入内容，在这里输入内容，在这里输入内容</a:t>
            </a:r>
            <a:endParaRPr lang="zh-CN" altLang="en-US" sz="1400" b="0" i="0" dirty="0">
              <a:solidFill>
                <a:schemeClr val="tx1">
                  <a:lumMod val="50000"/>
                  <a:lumOff val="50000"/>
                </a:schemeClr>
              </a:solidFill>
              <a:effectLst/>
              <a:latin typeface="微软雅黑" charset="0"/>
              <a:ea typeface="微软雅黑" charset="0"/>
            </a:endParaRPr>
          </a:p>
        </p:txBody>
      </p:sp>
      <p:grpSp>
        <p:nvGrpSpPr>
          <p:cNvPr id="5234" name="组合 5233"/>
          <p:cNvGrpSpPr/>
          <p:nvPr/>
        </p:nvGrpSpPr>
        <p:grpSpPr>
          <a:xfrm>
            <a:off x="9759078" y="2831534"/>
            <a:ext cx="459958" cy="458328"/>
            <a:chOff x="6262956" y="-1820871"/>
            <a:chExt cx="1719824" cy="1713734"/>
          </a:xfrm>
          <a:gradFill>
            <a:gsLst>
              <a:gs pos="0">
                <a:schemeClr val="bg1"/>
              </a:gs>
              <a:gs pos="100000">
                <a:schemeClr val="accent1">
                  <a:lumMod val="40000"/>
                  <a:lumOff val="60000"/>
                </a:schemeClr>
              </a:gs>
            </a:gsLst>
            <a:lin ang="2700000" scaled="0"/>
          </a:gradFill>
        </p:grpSpPr>
        <p:sp>
          <p:nvSpPr>
            <p:cNvPr id="5197" name="任意多边形: 形状 5196"/>
            <p:cNvSpPr/>
            <p:nvPr>
              <p:custDataLst>
                <p:tags r:id="rId17"/>
              </p:custDataLst>
            </p:nvPr>
          </p:nvSpPr>
          <p:spPr>
            <a:xfrm>
              <a:off x="6674323" y="-1820871"/>
              <a:ext cx="1308457" cy="1713734"/>
            </a:xfrm>
            <a:custGeom>
              <a:avLst/>
              <a:gdLst>
                <a:gd name="connsiteX0" fmla="*/ 494387 w 790614"/>
                <a:gd name="connsiteY0" fmla="*/ 1033591 h 1035495"/>
                <a:gd name="connsiteX1" fmla="*/ 488672 w 790614"/>
                <a:gd name="connsiteY1" fmla="*/ 1019303 h 1035495"/>
                <a:gd name="connsiteX2" fmla="*/ 488672 w 790614"/>
                <a:gd name="connsiteY2" fmla="*/ 946913 h 1035495"/>
                <a:gd name="connsiteX3" fmla="*/ 502960 w 790614"/>
                <a:gd name="connsiteY3" fmla="*/ 932626 h 1035495"/>
                <a:gd name="connsiteX4" fmla="*/ 526772 w 790614"/>
                <a:gd name="connsiteY4" fmla="*/ 932626 h 1035495"/>
                <a:gd name="connsiteX5" fmla="*/ 526772 w 790614"/>
                <a:gd name="connsiteY5" fmla="*/ 857378 h 1035495"/>
                <a:gd name="connsiteX6" fmla="*/ 582970 w 790614"/>
                <a:gd name="connsiteY6" fmla="*/ 749746 h 1035495"/>
                <a:gd name="connsiteX7" fmla="*/ 587732 w 790614"/>
                <a:gd name="connsiteY7" fmla="*/ 741173 h 1035495"/>
                <a:gd name="connsiteX8" fmla="*/ 587732 w 790614"/>
                <a:gd name="connsiteY8" fmla="*/ 405893 h 1035495"/>
                <a:gd name="connsiteX9" fmla="*/ 582970 w 790614"/>
                <a:gd name="connsiteY9" fmla="*/ 395416 h 1035495"/>
                <a:gd name="connsiteX10" fmla="*/ 553442 w 790614"/>
                <a:gd name="connsiteY10" fmla="*/ 324931 h 1035495"/>
                <a:gd name="connsiteX11" fmla="*/ 548680 w 790614"/>
                <a:gd name="connsiteY11" fmla="*/ 310643 h 1035495"/>
                <a:gd name="connsiteX12" fmla="*/ 418187 w 790614"/>
                <a:gd name="connsiteY12" fmla="*/ 175388 h 1035495"/>
                <a:gd name="connsiteX13" fmla="*/ 401995 w 790614"/>
                <a:gd name="connsiteY13" fmla="*/ 168721 h 1035495"/>
                <a:gd name="connsiteX14" fmla="*/ 365800 w 790614"/>
                <a:gd name="connsiteY14" fmla="*/ 162053 h 1035495"/>
                <a:gd name="connsiteX15" fmla="*/ 351512 w 790614"/>
                <a:gd name="connsiteY15" fmla="*/ 162053 h 1035495"/>
                <a:gd name="connsiteX16" fmla="*/ 178157 w 790614"/>
                <a:gd name="connsiteY16" fmla="*/ 241111 h 1035495"/>
                <a:gd name="connsiteX17" fmla="*/ 168632 w 790614"/>
                <a:gd name="connsiteY17" fmla="*/ 252541 h 1035495"/>
                <a:gd name="connsiteX18" fmla="*/ 143867 w 790614"/>
                <a:gd name="connsiteY18" fmla="*/ 290641 h 1035495"/>
                <a:gd name="connsiteX19" fmla="*/ 138152 w 790614"/>
                <a:gd name="connsiteY19" fmla="*/ 303976 h 1035495"/>
                <a:gd name="connsiteX20" fmla="*/ 138152 w 790614"/>
                <a:gd name="connsiteY20" fmla="*/ 405893 h 1035495"/>
                <a:gd name="connsiteX21" fmla="*/ 130532 w 790614"/>
                <a:gd name="connsiteY21" fmla="*/ 423038 h 1035495"/>
                <a:gd name="connsiteX22" fmla="*/ 131485 w 790614"/>
                <a:gd name="connsiteY22" fmla="*/ 428753 h 1035495"/>
                <a:gd name="connsiteX23" fmla="*/ 138152 w 790614"/>
                <a:gd name="connsiteY23" fmla="*/ 431611 h 1035495"/>
                <a:gd name="connsiteX24" fmla="*/ 177205 w 790614"/>
                <a:gd name="connsiteY24" fmla="*/ 490666 h 1035495"/>
                <a:gd name="connsiteX25" fmla="*/ 139105 w 790614"/>
                <a:gd name="connsiteY25" fmla="*/ 527813 h 1035495"/>
                <a:gd name="connsiteX26" fmla="*/ 139105 w 790614"/>
                <a:gd name="connsiteY26" fmla="*/ 508763 h 1035495"/>
                <a:gd name="connsiteX27" fmla="*/ 154345 w 790614"/>
                <a:gd name="connsiteY27" fmla="*/ 475426 h 1035495"/>
                <a:gd name="connsiteX28" fmla="*/ 140057 w 790614"/>
                <a:gd name="connsiteY28" fmla="*/ 455423 h 1035495"/>
                <a:gd name="connsiteX29" fmla="*/ 119102 w 790614"/>
                <a:gd name="connsiteY29" fmla="*/ 457328 h 1035495"/>
                <a:gd name="connsiteX30" fmla="*/ 57190 w 790614"/>
                <a:gd name="connsiteY30" fmla="*/ 455423 h 1035495"/>
                <a:gd name="connsiteX31" fmla="*/ 41950 w 790614"/>
                <a:gd name="connsiteY31" fmla="*/ 452566 h 1035495"/>
                <a:gd name="connsiteX32" fmla="*/ 23852 w 790614"/>
                <a:gd name="connsiteY32" fmla="*/ 473521 h 1035495"/>
                <a:gd name="connsiteX33" fmla="*/ 38140 w 790614"/>
                <a:gd name="connsiteY33" fmla="*/ 508763 h 1035495"/>
                <a:gd name="connsiteX34" fmla="*/ 38140 w 790614"/>
                <a:gd name="connsiteY34" fmla="*/ 526861 h 1035495"/>
                <a:gd name="connsiteX35" fmla="*/ 40 w 790614"/>
                <a:gd name="connsiteY35" fmla="*/ 490666 h 1035495"/>
                <a:gd name="connsiteX36" fmla="*/ 40045 w 790614"/>
                <a:gd name="connsiteY36" fmla="*/ 430658 h 1035495"/>
                <a:gd name="connsiteX37" fmla="*/ 41950 w 790614"/>
                <a:gd name="connsiteY37" fmla="*/ 419228 h 1035495"/>
                <a:gd name="connsiteX38" fmla="*/ 38140 w 790614"/>
                <a:gd name="connsiteY38" fmla="*/ 406846 h 1035495"/>
                <a:gd name="connsiteX39" fmla="*/ 38140 w 790614"/>
                <a:gd name="connsiteY39" fmla="*/ 303023 h 1035495"/>
                <a:gd name="connsiteX40" fmla="*/ 32425 w 790614"/>
                <a:gd name="connsiteY40" fmla="*/ 289688 h 1035495"/>
                <a:gd name="connsiteX41" fmla="*/ 18137 w 790614"/>
                <a:gd name="connsiteY41" fmla="*/ 180151 h 1035495"/>
                <a:gd name="connsiteX42" fmla="*/ 122912 w 790614"/>
                <a:gd name="connsiteY42" fmla="*/ 148718 h 1035495"/>
                <a:gd name="connsiteX43" fmla="*/ 138152 w 790614"/>
                <a:gd name="connsiteY43" fmla="*/ 148718 h 1035495"/>
                <a:gd name="connsiteX44" fmla="*/ 311507 w 790614"/>
                <a:gd name="connsiteY44" fmla="*/ 70613 h 1035495"/>
                <a:gd name="connsiteX45" fmla="*/ 321032 w 790614"/>
                <a:gd name="connsiteY45" fmla="*/ 59183 h 1035495"/>
                <a:gd name="connsiteX46" fmla="*/ 414377 w 790614"/>
                <a:gd name="connsiteY46" fmla="*/ 1081 h 1035495"/>
                <a:gd name="connsiteX47" fmla="*/ 486767 w 790614"/>
                <a:gd name="connsiteY47" fmla="*/ 87758 h 1035495"/>
                <a:gd name="connsiteX48" fmla="*/ 495340 w 790614"/>
                <a:gd name="connsiteY48" fmla="*/ 108713 h 1035495"/>
                <a:gd name="connsiteX49" fmla="*/ 623927 w 790614"/>
                <a:gd name="connsiteY49" fmla="*/ 241111 h 1035495"/>
                <a:gd name="connsiteX50" fmla="*/ 638215 w 790614"/>
                <a:gd name="connsiteY50" fmla="*/ 246826 h 1035495"/>
                <a:gd name="connsiteX51" fmla="*/ 720130 w 790614"/>
                <a:gd name="connsiteY51" fmla="*/ 300166 h 1035495"/>
                <a:gd name="connsiteX52" fmla="*/ 697270 w 790614"/>
                <a:gd name="connsiteY52" fmla="*/ 395416 h 1035495"/>
                <a:gd name="connsiteX53" fmla="*/ 691555 w 790614"/>
                <a:gd name="connsiteY53" fmla="*/ 407798 h 1035495"/>
                <a:gd name="connsiteX54" fmla="*/ 691555 w 790614"/>
                <a:gd name="connsiteY54" fmla="*/ 739268 h 1035495"/>
                <a:gd name="connsiteX55" fmla="*/ 699175 w 790614"/>
                <a:gd name="connsiteY55" fmla="*/ 751651 h 1035495"/>
                <a:gd name="connsiteX56" fmla="*/ 752515 w 790614"/>
                <a:gd name="connsiteY56" fmla="*/ 846901 h 1035495"/>
                <a:gd name="connsiteX57" fmla="*/ 752515 w 790614"/>
                <a:gd name="connsiteY57" fmla="*/ 923101 h 1035495"/>
                <a:gd name="connsiteX58" fmla="*/ 752515 w 790614"/>
                <a:gd name="connsiteY58" fmla="*/ 933578 h 1035495"/>
                <a:gd name="connsiteX59" fmla="*/ 778232 w 790614"/>
                <a:gd name="connsiteY59" fmla="*/ 933578 h 1035495"/>
                <a:gd name="connsiteX60" fmla="*/ 790615 w 790614"/>
                <a:gd name="connsiteY60" fmla="*/ 945961 h 1035495"/>
                <a:gd name="connsiteX61" fmla="*/ 790615 w 790614"/>
                <a:gd name="connsiteY61" fmla="*/ 1023113 h 1035495"/>
                <a:gd name="connsiteX62" fmla="*/ 784900 w 790614"/>
                <a:gd name="connsiteY62" fmla="*/ 1035496 h 1035495"/>
                <a:gd name="connsiteX63" fmla="*/ 494387 w 790614"/>
                <a:gd name="connsiteY63" fmla="*/ 1033591 h 1035495"/>
                <a:gd name="connsiteX64" fmla="*/ 667742 w 790614"/>
                <a:gd name="connsiteY64" fmla="*/ 736411 h 1035495"/>
                <a:gd name="connsiteX65" fmla="*/ 667742 w 790614"/>
                <a:gd name="connsiteY65" fmla="*/ 410656 h 1035495"/>
                <a:gd name="connsiteX66" fmla="*/ 638215 w 790614"/>
                <a:gd name="connsiteY66" fmla="*/ 415418 h 1035495"/>
                <a:gd name="connsiteX67" fmla="*/ 638215 w 790614"/>
                <a:gd name="connsiteY67" fmla="*/ 395416 h 1035495"/>
                <a:gd name="connsiteX68" fmla="*/ 645835 w 790614"/>
                <a:gd name="connsiteY68" fmla="*/ 394463 h 1035495"/>
                <a:gd name="connsiteX69" fmla="*/ 702032 w 790614"/>
                <a:gd name="connsiteY69" fmla="*/ 334456 h 1035495"/>
                <a:gd name="connsiteX70" fmla="*/ 654407 w 790614"/>
                <a:gd name="connsiteY70" fmla="*/ 267781 h 1035495"/>
                <a:gd name="connsiteX71" fmla="*/ 579160 w 790614"/>
                <a:gd name="connsiteY71" fmla="*/ 301118 h 1035495"/>
                <a:gd name="connsiteX72" fmla="*/ 598210 w 790614"/>
                <a:gd name="connsiteY72" fmla="*/ 381128 h 1035495"/>
                <a:gd name="connsiteX73" fmla="*/ 607735 w 790614"/>
                <a:gd name="connsiteY73" fmla="*/ 400178 h 1035495"/>
                <a:gd name="connsiteX74" fmla="*/ 607735 w 790614"/>
                <a:gd name="connsiteY74" fmla="*/ 726886 h 1035495"/>
                <a:gd name="connsiteX75" fmla="*/ 607735 w 790614"/>
                <a:gd name="connsiteY75" fmla="*/ 736411 h 1035495"/>
                <a:gd name="connsiteX76" fmla="*/ 667742 w 790614"/>
                <a:gd name="connsiteY76" fmla="*/ 736411 h 1035495"/>
                <a:gd name="connsiteX77" fmla="*/ 728702 w 790614"/>
                <a:gd name="connsiteY77" fmla="*/ 932626 h 1035495"/>
                <a:gd name="connsiteX78" fmla="*/ 728702 w 790614"/>
                <a:gd name="connsiteY78" fmla="*/ 843091 h 1035495"/>
                <a:gd name="connsiteX79" fmla="*/ 644882 w 790614"/>
                <a:gd name="connsiteY79" fmla="*/ 755461 h 1035495"/>
                <a:gd name="connsiteX80" fmla="*/ 549632 w 790614"/>
                <a:gd name="connsiteY80" fmla="*/ 830708 h 1035495"/>
                <a:gd name="connsiteX81" fmla="*/ 547727 w 790614"/>
                <a:gd name="connsiteY81" fmla="*/ 925006 h 1035495"/>
                <a:gd name="connsiteX82" fmla="*/ 548680 w 790614"/>
                <a:gd name="connsiteY82" fmla="*/ 932626 h 1035495"/>
                <a:gd name="connsiteX83" fmla="*/ 728702 w 790614"/>
                <a:gd name="connsiteY83" fmla="*/ 932626 h 1035495"/>
                <a:gd name="connsiteX84" fmla="*/ 508675 w 790614"/>
                <a:gd name="connsiteY84" fmla="*/ 1012636 h 1035495"/>
                <a:gd name="connsiteX85" fmla="*/ 765850 w 790614"/>
                <a:gd name="connsiteY85" fmla="*/ 1012636 h 1035495"/>
                <a:gd name="connsiteX86" fmla="*/ 765850 w 790614"/>
                <a:gd name="connsiteY86" fmla="*/ 953581 h 1035495"/>
                <a:gd name="connsiteX87" fmla="*/ 508675 w 790614"/>
                <a:gd name="connsiteY87" fmla="*/ 953581 h 1035495"/>
                <a:gd name="connsiteX88" fmla="*/ 508675 w 790614"/>
                <a:gd name="connsiteY88" fmla="*/ 1012636 h 1035495"/>
                <a:gd name="connsiteX89" fmla="*/ 170537 w 790614"/>
                <a:gd name="connsiteY89" fmla="*/ 220156 h 1035495"/>
                <a:gd name="connsiteX90" fmla="*/ 337225 w 790614"/>
                <a:gd name="connsiteY90" fmla="*/ 144908 h 1035495"/>
                <a:gd name="connsiteX91" fmla="*/ 321985 w 790614"/>
                <a:gd name="connsiteY91" fmla="*/ 119191 h 1035495"/>
                <a:gd name="connsiteX92" fmla="*/ 312460 w 790614"/>
                <a:gd name="connsiteY92" fmla="*/ 89663 h 1035495"/>
                <a:gd name="connsiteX93" fmla="*/ 144820 w 790614"/>
                <a:gd name="connsiteY93" fmla="*/ 164911 h 1035495"/>
                <a:gd name="connsiteX94" fmla="*/ 170537 w 790614"/>
                <a:gd name="connsiteY94" fmla="*/ 220156 h 1035495"/>
                <a:gd name="connsiteX95" fmla="*/ 432475 w 790614"/>
                <a:gd name="connsiteY95" fmla="*/ 162053 h 1035495"/>
                <a:gd name="connsiteX96" fmla="*/ 561062 w 790614"/>
                <a:gd name="connsiteY96" fmla="*/ 294451 h 1035495"/>
                <a:gd name="connsiteX97" fmla="*/ 604877 w 790614"/>
                <a:gd name="connsiteY97" fmla="*/ 252541 h 1035495"/>
                <a:gd name="connsiteX98" fmla="*/ 477242 w 790614"/>
                <a:gd name="connsiteY98" fmla="*/ 120143 h 1035495"/>
                <a:gd name="connsiteX99" fmla="*/ 432475 w 790614"/>
                <a:gd name="connsiteY99" fmla="*/ 162053 h 1035495"/>
                <a:gd name="connsiteX100" fmla="*/ 463907 w 790614"/>
                <a:gd name="connsiteY100" fmla="*/ 83948 h 1035495"/>
                <a:gd name="connsiteX101" fmla="*/ 400090 w 790614"/>
                <a:gd name="connsiteY101" fmla="*/ 19178 h 1035495"/>
                <a:gd name="connsiteX102" fmla="*/ 334367 w 790614"/>
                <a:gd name="connsiteY102" fmla="*/ 83948 h 1035495"/>
                <a:gd name="connsiteX103" fmla="*/ 398185 w 790614"/>
                <a:gd name="connsiteY103" fmla="*/ 148718 h 1035495"/>
                <a:gd name="connsiteX104" fmla="*/ 463907 w 790614"/>
                <a:gd name="connsiteY104" fmla="*/ 83948 h 1035495"/>
                <a:gd name="connsiteX105" fmla="*/ 150535 w 790614"/>
                <a:gd name="connsiteY105" fmla="*/ 224918 h 1035495"/>
                <a:gd name="connsiteX106" fmla="*/ 85765 w 790614"/>
                <a:gd name="connsiteY106" fmla="*/ 161101 h 1035495"/>
                <a:gd name="connsiteX107" fmla="*/ 20995 w 790614"/>
                <a:gd name="connsiteY107" fmla="*/ 225871 h 1035495"/>
                <a:gd name="connsiteX108" fmla="*/ 85765 w 790614"/>
                <a:gd name="connsiteY108" fmla="*/ 289688 h 1035495"/>
                <a:gd name="connsiteX109" fmla="*/ 150535 w 790614"/>
                <a:gd name="connsiteY109" fmla="*/ 224918 h 1035495"/>
                <a:gd name="connsiteX110" fmla="*/ 55285 w 790614"/>
                <a:gd name="connsiteY110" fmla="*/ 400178 h 1035495"/>
                <a:gd name="connsiteX111" fmla="*/ 115292 w 790614"/>
                <a:gd name="connsiteY111" fmla="*/ 400178 h 1035495"/>
                <a:gd name="connsiteX112" fmla="*/ 115292 w 790614"/>
                <a:gd name="connsiteY112" fmla="*/ 304928 h 1035495"/>
                <a:gd name="connsiteX113" fmla="*/ 55285 w 790614"/>
                <a:gd name="connsiteY113" fmla="*/ 304928 h 1035495"/>
                <a:gd name="connsiteX114" fmla="*/ 55285 w 790614"/>
                <a:gd name="connsiteY114" fmla="*/ 400178 h 1035495"/>
                <a:gd name="connsiteX115" fmla="*/ 65762 w 790614"/>
                <a:gd name="connsiteY115" fmla="*/ 422086 h 1035495"/>
                <a:gd name="connsiteX116" fmla="*/ 74335 w 790614"/>
                <a:gd name="connsiteY116" fmla="*/ 446851 h 1035495"/>
                <a:gd name="connsiteX117" fmla="*/ 96242 w 790614"/>
                <a:gd name="connsiteY117" fmla="*/ 446851 h 1035495"/>
                <a:gd name="connsiteX118" fmla="*/ 104815 w 790614"/>
                <a:gd name="connsiteY118" fmla="*/ 422086 h 1035495"/>
                <a:gd name="connsiteX119" fmla="*/ 65762 w 790614"/>
                <a:gd name="connsiteY119" fmla="*/ 422086 h 103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790614" h="1035495">
                  <a:moveTo>
                    <a:pt x="494387" y="1033591"/>
                  </a:moveTo>
                  <a:cubicBezTo>
                    <a:pt x="492482" y="1028828"/>
                    <a:pt x="488672" y="1024066"/>
                    <a:pt x="488672" y="1019303"/>
                  </a:cubicBezTo>
                  <a:cubicBezTo>
                    <a:pt x="487720" y="995491"/>
                    <a:pt x="488672" y="970726"/>
                    <a:pt x="488672" y="946913"/>
                  </a:cubicBezTo>
                  <a:cubicBezTo>
                    <a:pt x="488672" y="935483"/>
                    <a:pt x="491530" y="932626"/>
                    <a:pt x="502960" y="932626"/>
                  </a:cubicBezTo>
                  <a:cubicBezTo>
                    <a:pt x="510580" y="932626"/>
                    <a:pt x="518200" y="932626"/>
                    <a:pt x="526772" y="932626"/>
                  </a:cubicBezTo>
                  <a:cubicBezTo>
                    <a:pt x="526772" y="906908"/>
                    <a:pt x="527725" y="882143"/>
                    <a:pt x="526772" y="857378"/>
                  </a:cubicBezTo>
                  <a:cubicBezTo>
                    <a:pt x="525820" y="810706"/>
                    <a:pt x="542965" y="774511"/>
                    <a:pt x="582970" y="749746"/>
                  </a:cubicBezTo>
                  <a:cubicBezTo>
                    <a:pt x="585827" y="747841"/>
                    <a:pt x="587732" y="744031"/>
                    <a:pt x="587732" y="741173"/>
                  </a:cubicBezTo>
                  <a:cubicBezTo>
                    <a:pt x="587732" y="629731"/>
                    <a:pt x="587732" y="517336"/>
                    <a:pt x="587732" y="405893"/>
                  </a:cubicBezTo>
                  <a:cubicBezTo>
                    <a:pt x="587732" y="402083"/>
                    <a:pt x="585827" y="398273"/>
                    <a:pt x="582970" y="395416"/>
                  </a:cubicBezTo>
                  <a:cubicBezTo>
                    <a:pt x="562015" y="376366"/>
                    <a:pt x="552490" y="353506"/>
                    <a:pt x="553442" y="324931"/>
                  </a:cubicBezTo>
                  <a:cubicBezTo>
                    <a:pt x="553442" y="320168"/>
                    <a:pt x="551537" y="314453"/>
                    <a:pt x="548680" y="310643"/>
                  </a:cubicBezTo>
                  <a:cubicBezTo>
                    <a:pt x="505817" y="264923"/>
                    <a:pt x="462002" y="220156"/>
                    <a:pt x="418187" y="175388"/>
                  </a:cubicBezTo>
                  <a:cubicBezTo>
                    <a:pt x="413425" y="170626"/>
                    <a:pt x="408662" y="168721"/>
                    <a:pt x="401995" y="168721"/>
                  </a:cubicBezTo>
                  <a:cubicBezTo>
                    <a:pt x="389612" y="167768"/>
                    <a:pt x="378182" y="163958"/>
                    <a:pt x="365800" y="162053"/>
                  </a:cubicBezTo>
                  <a:cubicBezTo>
                    <a:pt x="361037" y="161101"/>
                    <a:pt x="355322" y="160148"/>
                    <a:pt x="351512" y="162053"/>
                  </a:cubicBezTo>
                  <a:cubicBezTo>
                    <a:pt x="293410" y="187771"/>
                    <a:pt x="235307" y="214441"/>
                    <a:pt x="178157" y="241111"/>
                  </a:cubicBezTo>
                  <a:cubicBezTo>
                    <a:pt x="174347" y="243016"/>
                    <a:pt x="170537" y="247778"/>
                    <a:pt x="168632" y="252541"/>
                  </a:cubicBezTo>
                  <a:cubicBezTo>
                    <a:pt x="160060" y="264923"/>
                    <a:pt x="152440" y="277306"/>
                    <a:pt x="143867" y="290641"/>
                  </a:cubicBezTo>
                  <a:cubicBezTo>
                    <a:pt x="141010" y="294451"/>
                    <a:pt x="138152" y="300166"/>
                    <a:pt x="138152" y="303976"/>
                  </a:cubicBezTo>
                  <a:cubicBezTo>
                    <a:pt x="137200" y="338266"/>
                    <a:pt x="138152" y="371603"/>
                    <a:pt x="138152" y="405893"/>
                  </a:cubicBezTo>
                  <a:cubicBezTo>
                    <a:pt x="138152" y="412561"/>
                    <a:pt x="138152" y="419228"/>
                    <a:pt x="130532" y="423038"/>
                  </a:cubicBezTo>
                  <a:cubicBezTo>
                    <a:pt x="129580" y="423038"/>
                    <a:pt x="130532" y="427801"/>
                    <a:pt x="131485" y="428753"/>
                  </a:cubicBezTo>
                  <a:cubicBezTo>
                    <a:pt x="132437" y="430658"/>
                    <a:pt x="136247" y="430658"/>
                    <a:pt x="138152" y="431611"/>
                  </a:cubicBezTo>
                  <a:cubicBezTo>
                    <a:pt x="161965" y="441136"/>
                    <a:pt x="177205" y="464948"/>
                    <a:pt x="177205" y="490666"/>
                  </a:cubicBezTo>
                  <a:cubicBezTo>
                    <a:pt x="176252" y="511621"/>
                    <a:pt x="161012" y="526861"/>
                    <a:pt x="139105" y="527813"/>
                  </a:cubicBezTo>
                  <a:cubicBezTo>
                    <a:pt x="139105" y="521146"/>
                    <a:pt x="139105" y="515431"/>
                    <a:pt x="139105" y="508763"/>
                  </a:cubicBezTo>
                  <a:cubicBezTo>
                    <a:pt x="156250" y="502096"/>
                    <a:pt x="161012" y="492571"/>
                    <a:pt x="154345" y="475426"/>
                  </a:cubicBezTo>
                  <a:cubicBezTo>
                    <a:pt x="151487" y="467806"/>
                    <a:pt x="145772" y="461138"/>
                    <a:pt x="140057" y="455423"/>
                  </a:cubicBezTo>
                  <a:cubicBezTo>
                    <a:pt x="130532" y="446851"/>
                    <a:pt x="127675" y="447803"/>
                    <a:pt x="119102" y="457328"/>
                  </a:cubicBezTo>
                  <a:cubicBezTo>
                    <a:pt x="101957" y="476378"/>
                    <a:pt x="72430" y="475426"/>
                    <a:pt x="57190" y="455423"/>
                  </a:cubicBezTo>
                  <a:cubicBezTo>
                    <a:pt x="51475" y="447803"/>
                    <a:pt x="47665" y="447803"/>
                    <a:pt x="41950" y="452566"/>
                  </a:cubicBezTo>
                  <a:cubicBezTo>
                    <a:pt x="35282" y="459233"/>
                    <a:pt x="27662" y="464948"/>
                    <a:pt x="23852" y="473521"/>
                  </a:cubicBezTo>
                  <a:cubicBezTo>
                    <a:pt x="15280" y="491618"/>
                    <a:pt x="20042" y="502096"/>
                    <a:pt x="38140" y="508763"/>
                  </a:cubicBezTo>
                  <a:cubicBezTo>
                    <a:pt x="38140" y="514478"/>
                    <a:pt x="38140" y="521146"/>
                    <a:pt x="38140" y="526861"/>
                  </a:cubicBezTo>
                  <a:cubicBezTo>
                    <a:pt x="17185" y="526861"/>
                    <a:pt x="992" y="510668"/>
                    <a:pt x="40" y="490666"/>
                  </a:cubicBezTo>
                  <a:cubicBezTo>
                    <a:pt x="-913" y="464948"/>
                    <a:pt x="15280" y="441136"/>
                    <a:pt x="40045" y="430658"/>
                  </a:cubicBezTo>
                  <a:cubicBezTo>
                    <a:pt x="47665" y="427801"/>
                    <a:pt x="53380" y="426848"/>
                    <a:pt x="41950" y="419228"/>
                  </a:cubicBezTo>
                  <a:cubicBezTo>
                    <a:pt x="39092" y="417323"/>
                    <a:pt x="38140" y="410656"/>
                    <a:pt x="38140" y="406846"/>
                  </a:cubicBezTo>
                  <a:cubicBezTo>
                    <a:pt x="38140" y="372556"/>
                    <a:pt x="38140" y="337313"/>
                    <a:pt x="38140" y="303023"/>
                  </a:cubicBezTo>
                  <a:cubicBezTo>
                    <a:pt x="38140" y="298261"/>
                    <a:pt x="35282" y="292546"/>
                    <a:pt x="32425" y="289688"/>
                  </a:cubicBezTo>
                  <a:cubicBezTo>
                    <a:pt x="992" y="261113"/>
                    <a:pt x="-4723" y="215393"/>
                    <a:pt x="18137" y="180151"/>
                  </a:cubicBezTo>
                  <a:cubicBezTo>
                    <a:pt x="40997" y="145861"/>
                    <a:pt x="84812" y="132526"/>
                    <a:pt x="122912" y="148718"/>
                  </a:cubicBezTo>
                  <a:cubicBezTo>
                    <a:pt x="127675" y="150623"/>
                    <a:pt x="134342" y="150623"/>
                    <a:pt x="138152" y="148718"/>
                  </a:cubicBezTo>
                  <a:cubicBezTo>
                    <a:pt x="196255" y="123001"/>
                    <a:pt x="253405" y="97283"/>
                    <a:pt x="311507" y="70613"/>
                  </a:cubicBezTo>
                  <a:cubicBezTo>
                    <a:pt x="315317" y="68708"/>
                    <a:pt x="320080" y="63946"/>
                    <a:pt x="321032" y="59183"/>
                  </a:cubicBezTo>
                  <a:cubicBezTo>
                    <a:pt x="334367" y="19178"/>
                    <a:pt x="374372" y="-5587"/>
                    <a:pt x="414377" y="1081"/>
                  </a:cubicBezTo>
                  <a:cubicBezTo>
                    <a:pt x="458192" y="8701"/>
                    <a:pt x="488672" y="43943"/>
                    <a:pt x="486767" y="87758"/>
                  </a:cubicBezTo>
                  <a:cubicBezTo>
                    <a:pt x="486767" y="97283"/>
                    <a:pt x="488672" y="102998"/>
                    <a:pt x="495340" y="108713"/>
                  </a:cubicBezTo>
                  <a:cubicBezTo>
                    <a:pt x="538202" y="152528"/>
                    <a:pt x="581065" y="197296"/>
                    <a:pt x="623927" y="241111"/>
                  </a:cubicBezTo>
                  <a:cubicBezTo>
                    <a:pt x="627737" y="244921"/>
                    <a:pt x="633452" y="246826"/>
                    <a:pt x="638215" y="246826"/>
                  </a:cubicBezTo>
                  <a:cubicBezTo>
                    <a:pt x="674410" y="246826"/>
                    <a:pt x="706795" y="267781"/>
                    <a:pt x="720130" y="300166"/>
                  </a:cubicBezTo>
                  <a:cubicBezTo>
                    <a:pt x="733465" y="333503"/>
                    <a:pt x="724892" y="370651"/>
                    <a:pt x="697270" y="395416"/>
                  </a:cubicBezTo>
                  <a:cubicBezTo>
                    <a:pt x="694412" y="398273"/>
                    <a:pt x="691555" y="403988"/>
                    <a:pt x="691555" y="407798"/>
                  </a:cubicBezTo>
                  <a:cubicBezTo>
                    <a:pt x="691555" y="518288"/>
                    <a:pt x="691555" y="628778"/>
                    <a:pt x="691555" y="739268"/>
                  </a:cubicBezTo>
                  <a:cubicBezTo>
                    <a:pt x="691555" y="744983"/>
                    <a:pt x="693460" y="748793"/>
                    <a:pt x="699175" y="751651"/>
                  </a:cubicBezTo>
                  <a:cubicBezTo>
                    <a:pt x="734417" y="773558"/>
                    <a:pt x="751562" y="805943"/>
                    <a:pt x="752515" y="846901"/>
                  </a:cubicBezTo>
                  <a:cubicBezTo>
                    <a:pt x="753467" y="872618"/>
                    <a:pt x="752515" y="897383"/>
                    <a:pt x="752515" y="923101"/>
                  </a:cubicBezTo>
                  <a:cubicBezTo>
                    <a:pt x="752515" y="925958"/>
                    <a:pt x="752515" y="929768"/>
                    <a:pt x="752515" y="933578"/>
                  </a:cubicBezTo>
                  <a:cubicBezTo>
                    <a:pt x="762040" y="933578"/>
                    <a:pt x="769660" y="933578"/>
                    <a:pt x="778232" y="933578"/>
                  </a:cubicBezTo>
                  <a:cubicBezTo>
                    <a:pt x="786805" y="933578"/>
                    <a:pt x="790615" y="937388"/>
                    <a:pt x="790615" y="945961"/>
                  </a:cubicBezTo>
                  <a:cubicBezTo>
                    <a:pt x="790615" y="971678"/>
                    <a:pt x="790615" y="997396"/>
                    <a:pt x="790615" y="1023113"/>
                  </a:cubicBezTo>
                  <a:cubicBezTo>
                    <a:pt x="790615" y="1026923"/>
                    <a:pt x="786805" y="1030733"/>
                    <a:pt x="784900" y="1035496"/>
                  </a:cubicBezTo>
                  <a:cubicBezTo>
                    <a:pt x="685840" y="1033591"/>
                    <a:pt x="589637" y="1033591"/>
                    <a:pt x="494387" y="1033591"/>
                  </a:cubicBezTo>
                  <a:close/>
                  <a:moveTo>
                    <a:pt x="667742" y="736411"/>
                  </a:moveTo>
                  <a:cubicBezTo>
                    <a:pt x="667742" y="628778"/>
                    <a:pt x="667742" y="520193"/>
                    <a:pt x="667742" y="410656"/>
                  </a:cubicBezTo>
                  <a:cubicBezTo>
                    <a:pt x="658217" y="412561"/>
                    <a:pt x="648692" y="413513"/>
                    <a:pt x="638215" y="415418"/>
                  </a:cubicBezTo>
                  <a:cubicBezTo>
                    <a:pt x="638215" y="407798"/>
                    <a:pt x="638215" y="401131"/>
                    <a:pt x="638215" y="395416"/>
                  </a:cubicBezTo>
                  <a:cubicBezTo>
                    <a:pt x="641072" y="395416"/>
                    <a:pt x="642977" y="395416"/>
                    <a:pt x="645835" y="394463"/>
                  </a:cubicBezTo>
                  <a:cubicBezTo>
                    <a:pt x="676315" y="389701"/>
                    <a:pt x="700127" y="364936"/>
                    <a:pt x="702032" y="334456"/>
                  </a:cubicBezTo>
                  <a:cubicBezTo>
                    <a:pt x="703937" y="303976"/>
                    <a:pt x="683935" y="275401"/>
                    <a:pt x="654407" y="267781"/>
                  </a:cubicBezTo>
                  <a:cubicBezTo>
                    <a:pt x="624880" y="260161"/>
                    <a:pt x="593447" y="273496"/>
                    <a:pt x="579160" y="301118"/>
                  </a:cubicBezTo>
                  <a:cubicBezTo>
                    <a:pt x="565825" y="328741"/>
                    <a:pt x="572492" y="362078"/>
                    <a:pt x="598210" y="381128"/>
                  </a:cubicBezTo>
                  <a:cubicBezTo>
                    <a:pt x="604877" y="385891"/>
                    <a:pt x="607735" y="391606"/>
                    <a:pt x="607735" y="400178"/>
                  </a:cubicBezTo>
                  <a:cubicBezTo>
                    <a:pt x="607735" y="508763"/>
                    <a:pt x="607735" y="618301"/>
                    <a:pt x="607735" y="726886"/>
                  </a:cubicBezTo>
                  <a:cubicBezTo>
                    <a:pt x="607735" y="730696"/>
                    <a:pt x="607735" y="734506"/>
                    <a:pt x="607735" y="736411"/>
                  </a:cubicBezTo>
                  <a:cubicBezTo>
                    <a:pt x="627737" y="736411"/>
                    <a:pt x="647740" y="736411"/>
                    <a:pt x="667742" y="736411"/>
                  </a:cubicBezTo>
                  <a:close/>
                  <a:moveTo>
                    <a:pt x="728702" y="932626"/>
                  </a:moveTo>
                  <a:cubicBezTo>
                    <a:pt x="728702" y="902146"/>
                    <a:pt x="729655" y="872618"/>
                    <a:pt x="728702" y="843091"/>
                  </a:cubicBezTo>
                  <a:cubicBezTo>
                    <a:pt x="727750" y="797371"/>
                    <a:pt x="690602" y="758318"/>
                    <a:pt x="644882" y="755461"/>
                  </a:cubicBezTo>
                  <a:cubicBezTo>
                    <a:pt x="598210" y="752603"/>
                    <a:pt x="555347" y="784036"/>
                    <a:pt x="549632" y="830708"/>
                  </a:cubicBezTo>
                  <a:cubicBezTo>
                    <a:pt x="545822" y="862141"/>
                    <a:pt x="547727" y="893573"/>
                    <a:pt x="547727" y="925006"/>
                  </a:cubicBezTo>
                  <a:cubicBezTo>
                    <a:pt x="547727" y="927863"/>
                    <a:pt x="547727" y="929768"/>
                    <a:pt x="548680" y="932626"/>
                  </a:cubicBezTo>
                  <a:cubicBezTo>
                    <a:pt x="607735" y="932626"/>
                    <a:pt x="667742" y="932626"/>
                    <a:pt x="728702" y="932626"/>
                  </a:cubicBezTo>
                  <a:close/>
                  <a:moveTo>
                    <a:pt x="508675" y="1012636"/>
                  </a:moveTo>
                  <a:cubicBezTo>
                    <a:pt x="595352" y="1012636"/>
                    <a:pt x="681077" y="1012636"/>
                    <a:pt x="765850" y="1012636"/>
                  </a:cubicBezTo>
                  <a:cubicBezTo>
                    <a:pt x="765850" y="992633"/>
                    <a:pt x="765850" y="972631"/>
                    <a:pt x="765850" y="953581"/>
                  </a:cubicBezTo>
                  <a:cubicBezTo>
                    <a:pt x="679172" y="953581"/>
                    <a:pt x="594400" y="953581"/>
                    <a:pt x="508675" y="953581"/>
                  </a:cubicBezTo>
                  <a:cubicBezTo>
                    <a:pt x="508675" y="973583"/>
                    <a:pt x="508675" y="992633"/>
                    <a:pt x="508675" y="1012636"/>
                  </a:cubicBezTo>
                  <a:close/>
                  <a:moveTo>
                    <a:pt x="170537" y="220156"/>
                  </a:moveTo>
                  <a:cubicBezTo>
                    <a:pt x="226735" y="194438"/>
                    <a:pt x="282932" y="169673"/>
                    <a:pt x="337225" y="144908"/>
                  </a:cubicBezTo>
                  <a:cubicBezTo>
                    <a:pt x="331510" y="135383"/>
                    <a:pt x="325795" y="127763"/>
                    <a:pt x="321985" y="119191"/>
                  </a:cubicBezTo>
                  <a:cubicBezTo>
                    <a:pt x="318175" y="109666"/>
                    <a:pt x="316270" y="100141"/>
                    <a:pt x="312460" y="89663"/>
                  </a:cubicBezTo>
                  <a:cubicBezTo>
                    <a:pt x="257215" y="114428"/>
                    <a:pt x="201970" y="140146"/>
                    <a:pt x="144820" y="164911"/>
                  </a:cubicBezTo>
                  <a:cubicBezTo>
                    <a:pt x="161012" y="180151"/>
                    <a:pt x="167680" y="198248"/>
                    <a:pt x="170537" y="220156"/>
                  </a:cubicBezTo>
                  <a:close/>
                  <a:moveTo>
                    <a:pt x="432475" y="162053"/>
                  </a:moveTo>
                  <a:cubicBezTo>
                    <a:pt x="475337" y="206821"/>
                    <a:pt x="518200" y="250636"/>
                    <a:pt x="561062" y="294451"/>
                  </a:cubicBezTo>
                  <a:cubicBezTo>
                    <a:pt x="570587" y="274448"/>
                    <a:pt x="584875" y="261113"/>
                    <a:pt x="604877" y="252541"/>
                  </a:cubicBezTo>
                  <a:cubicBezTo>
                    <a:pt x="562015" y="208726"/>
                    <a:pt x="520105" y="164911"/>
                    <a:pt x="477242" y="120143"/>
                  </a:cubicBezTo>
                  <a:cubicBezTo>
                    <a:pt x="465812" y="139193"/>
                    <a:pt x="452477" y="152528"/>
                    <a:pt x="432475" y="162053"/>
                  </a:cubicBezTo>
                  <a:close/>
                  <a:moveTo>
                    <a:pt x="463907" y="83948"/>
                  </a:moveTo>
                  <a:cubicBezTo>
                    <a:pt x="463907" y="48706"/>
                    <a:pt x="435332" y="19178"/>
                    <a:pt x="400090" y="19178"/>
                  </a:cubicBezTo>
                  <a:cubicBezTo>
                    <a:pt x="363895" y="19178"/>
                    <a:pt x="334367" y="47753"/>
                    <a:pt x="334367" y="83948"/>
                  </a:cubicBezTo>
                  <a:cubicBezTo>
                    <a:pt x="334367" y="119191"/>
                    <a:pt x="362942" y="148718"/>
                    <a:pt x="398185" y="148718"/>
                  </a:cubicBezTo>
                  <a:cubicBezTo>
                    <a:pt x="433427" y="148718"/>
                    <a:pt x="463907" y="119191"/>
                    <a:pt x="463907" y="83948"/>
                  </a:cubicBezTo>
                  <a:close/>
                  <a:moveTo>
                    <a:pt x="150535" y="224918"/>
                  </a:moveTo>
                  <a:cubicBezTo>
                    <a:pt x="150535" y="189676"/>
                    <a:pt x="121007" y="161101"/>
                    <a:pt x="85765" y="161101"/>
                  </a:cubicBezTo>
                  <a:cubicBezTo>
                    <a:pt x="49570" y="161101"/>
                    <a:pt x="20995" y="190628"/>
                    <a:pt x="20995" y="225871"/>
                  </a:cubicBezTo>
                  <a:cubicBezTo>
                    <a:pt x="20995" y="261113"/>
                    <a:pt x="50522" y="289688"/>
                    <a:pt x="85765" y="289688"/>
                  </a:cubicBezTo>
                  <a:cubicBezTo>
                    <a:pt x="121007" y="289688"/>
                    <a:pt x="150535" y="260161"/>
                    <a:pt x="150535" y="224918"/>
                  </a:cubicBezTo>
                  <a:close/>
                  <a:moveTo>
                    <a:pt x="55285" y="400178"/>
                  </a:moveTo>
                  <a:cubicBezTo>
                    <a:pt x="76240" y="400178"/>
                    <a:pt x="95290" y="400178"/>
                    <a:pt x="115292" y="400178"/>
                  </a:cubicBezTo>
                  <a:cubicBezTo>
                    <a:pt x="115292" y="367793"/>
                    <a:pt x="115292" y="337313"/>
                    <a:pt x="115292" y="304928"/>
                  </a:cubicBezTo>
                  <a:cubicBezTo>
                    <a:pt x="95290" y="311596"/>
                    <a:pt x="75287" y="311596"/>
                    <a:pt x="55285" y="304928"/>
                  </a:cubicBezTo>
                  <a:cubicBezTo>
                    <a:pt x="55285" y="337313"/>
                    <a:pt x="55285" y="367793"/>
                    <a:pt x="55285" y="400178"/>
                  </a:cubicBezTo>
                  <a:close/>
                  <a:moveTo>
                    <a:pt x="65762" y="422086"/>
                  </a:moveTo>
                  <a:cubicBezTo>
                    <a:pt x="63857" y="432563"/>
                    <a:pt x="65762" y="440183"/>
                    <a:pt x="74335" y="446851"/>
                  </a:cubicBezTo>
                  <a:cubicBezTo>
                    <a:pt x="81002" y="451613"/>
                    <a:pt x="88622" y="451613"/>
                    <a:pt x="96242" y="446851"/>
                  </a:cubicBezTo>
                  <a:cubicBezTo>
                    <a:pt x="104815" y="441136"/>
                    <a:pt x="106720" y="432563"/>
                    <a:pt x="104815" y="422086"/>
                  </a:cubicBezTo>
                  <a:cubicBezTo>
                    <a:pt x="91480" y="422086"/>
                    <a:pt x="79097" y="422086"/>
                    <a:pt x="65762" y="422086"/>
                  </a:cubicBezTo>
                  <a:close/>
                </a:path>
              </a:pathLst>
            </a:custGeom>
            <a:grpFill/>
            <a:ln w="9525" cap="flat">
              <a:noFill/>
              <a:prstDash val="solid"/>
              <a:miter/>
            </a:ln>
          </p:spPr>
          <p:txBody>
            <a:bodyPr rtlCol="0" anchor="ctr"/>
            <a:p>
              <a:endParaRPr lang="zh-CN" altLang="en-US"/>
            </a:p>
          </p:txBody>
        </p:sp>
        <p:sp>
          <p:nvSpPr>
            <p:cNvPr id="5198" name="任意多边形: 形状 5197"/>
            <p:cNvSpPr/>
            <p:nvPr>
              <p:custDataLst>
                <p:tags r:id="rId18"/>
              </p:custDataLst>
            </p:nvPr>
          </p:nvSpPr>
          <p:spPr>
            <a:xfrm>
              <a:off x="6262956" y="-873255"/>
              <a:ext cx="1158449" cy="764543"/>
            </a:xfrm>
            <a:custGeom>
              <a:avLst/>
              <a:gdLst>
                <a:gd name="connsiteX0" fmla="*/ 0 w 699974"/>
                <a:gd name="connsiteY0" fmla="*/ 147638 h 461962"/>
                <a:gd name="connsiteX1" fmla="*/ 15240 w 699974"/>
                <a:gd name="connsiteY1" fmla="*/ 141923 h 461962"/>
                <a:gd name="connsiteX2" fmla="*/ 83820 w 699974"/>
                <a:gd name="connsiteY2" fmla="*/ 141923 h 461962"/>
                <a:gd name="connsiteX3" fmla="*/ 83820 w 699974"/>
                <a:gd name="connsiteY3" fmla="*/ 129540 h 461962"/>
                <a:gd name="connsiteX4" fmla="*/ 83820 w 699974"/>
                <a:gd name="connsiteY4" fmla="*/ 19050 h 461962"/>
                <a:gd name="connsiteX5" fmla="*/ 101918 w 699974"/>
                <a:gd name="connsiteY5" fmla="*/ 0 h 461962"/>
                <a:gd name="connsiteX6" fmla="*/ 228600 w 699974"/>
                <a:gd name="connsiteY6" fmla="*/ 0 h 461962"/>
                <a:gd name="connsiteX7" fmla="*/ 245745 w 699974"/>
                <a:gd name="connsiteY7" fmla="*/ 18098 h 461962"/>
                <a:gd name="connsiteX8" fmla="*/ 245745 w 699974"/>
                <a:gd name="connsiteY8" fmla="*/ 128588 h 461962"/>
                <a:gd name="connsiteX9" fmla="*/ 245745 w 699974"/>
                <a:gd name="connsiteY9" fmla="*/ 141923 h 461962"/>
                <a:gd name="connsiteX10" fmla="*/ 365760 w 699974"/>
                <a:gd name="connsiteY10" fmla="*/ 141923 h 461962"/>
                <a:gd name="connsiteX11" fmla="*/ 365760 w 699974"/>
                <a:gd name="connsiteY11" fmla="*/ 131445 h 461962"/>
                <a:gd name="connsiteX12" fmla="*/ 365760 w 699974"/>
                <a:gd name="connsiteY12" fmla="*/ 16193 h 461962"/>
                <a:gd name="connsiteX13" fmla="*/ 381000 w 699974"/>
                <a:gd name="connsiteY13" fmla="*/ 952 h 461962"/>
                <a:gd name="connsiteX14" fmla="*/ 513398 w 699974"/>
                <a:gd name="connsiteY14" fmla="*/ 952 h 461962"/>
                <a:gd name="connsiteX15" fmla="*/ 527685 w 699974"/>
                <a:gd name="connsiteY15" fmla="*/ 15240 h 461962"/>
                <a:gd name="connsiteX16" fmla="*/ 527685 w 699974"/>
                <a:gd name="connsiteY16" fmla="*/ 130492 h 461962"/>
                <a:gd name="connsiteX17" fmla="*/ 527685 w 699974"/>
                <a:gd name="connsiteY17" fmla="*/ 141923 h 461962"/>
                <a:gd name="connsiteX18" fmla="*/ 614363 w 699974"/>
                <a:gd name="connsiteY18" fmla="*/ 141923 h 461962"/>
                <a:gd name="connsiteX19" fmla="*/ 680085 w 699974"/>
                <a:gd name="connsiteY19" fmla="*/ 173355 h 461962"/>
                <a:gd name="connsiteX20" fmla="*/ 691515 w 699974"/>
                <a:gd name="connsiteY20" fmla="*/ 262890 h 461962"/>
                <a:gd name="connsiteX21" fmla="*/ 615315 w 699974"/>
                <a:gd name="connsiteY21" fmla="*/ 312420 h 461962"/>
                <a:gd name="connsiteX22" fmla="*/ 384810 w 699974"/>
                <a:gd name="connsiteY22" fmla="*/ 312420 h 461962"/>
                <a:gd name="connsiteX23" fmla="*/ 34290 w 699974"/>
                <a:gd name="connsiteY23" fmla="*/ 312420 h 461962"/>
                <a:gd name="connsiteX24" fmla="*/ 20955 w 699974"/>
                <a:gd name="connsiteY24" fmla="*/ 312420 h 461962"/>
                <a:gd name="connsiteX25" fmla="*/ 20955 w 699974"/>
                <a:gd name="connsiteY25" fmla="*/ 441008 h 461962"/>
                <a:gd name="connsiteX26" fmla="*/ 590550 w 699974"/>
                <a:gd name="connsiteY26" fmla="*/ 441008 h 461962"/>
                <a:gd name="connsiteX27" fmla="*/ 590550 w 699974"/>
                <a:gd name="connsiteY27" fmla="*/ 342900 h 461962"/>
                <a:gd name="connsiteX28" fmla="*/ 610553 w 699974"/>
                <a:gd name="connsiteY28" fmla="*/ 342900 h 461962"/>
                <a:gd name="connsiteX29" fmla="*/ 611505 w 699974"/>
                <a:gd name="connsiteY29" fmla="*/ 350520 h 461962"/>
                <a:gd name="connsiteX30" fmla="*/ 611505 w 699974"/>
                <a:gd name="connsiteY30" fmla="*/ 446723 h 461962"/>
                <a:gd name="connsiteX31" fmla="*/ 605790 w 699974"/>
                <a:gd name="connsiteY31" fmla="*/ 461963 h 461962"/>
                <a:gd name="connsiteX32" fmla="*/ 953 w 699974"/>
                <a:gd name="connsiteY32" fmla="*/ 461963 h 461962"/>
                <a:gd name="connsiteX33" fmla="*/ 0 w 699974"/>
                <a:gd name="connsiteY33" fmla="*/ 147638 h 461962"/>
                <a:gd name="connsiteX34" fmla="*/ 20955 w 699974"/>
                <a:gd name="connsiteY34" fmla="*/ 291465 h 461962"/>
                <a:gd name="connsiteX35" fmla="*/ 31433 w 699974"/>
                <a:gd name="connsiteY35" fmla="*/ 291465 h 461962"/>
                <a:gd name="connsiteX36" fmla="*/ 609600 w 699974"/>
                <a:gd name="connsiteY36" fmla="*/ 291465 h 461962"/>
                <a:gd name="connsiteX37" fmla="*/ 619125 w 699974"/>
                <a:gd name="connsiteY37" fmla="*/ 291465 h 461962"/>
                <a:gd name="connsiteX38" fmla="*/ 680085 w 699974"/>
                <a:gd name="connsiteY38" fmla="*/ 228600 h 461962"/>
                <a:gd name="connsiteX39" fmla="*/ 612458 w 699974"/>
                <a:gd name="connsiteY39" fmla="*/ 161925 h 461962"/>
                <a:gd name="connsiteX40" fmla="*/ 29528 w 699974"/>
                <a:gd name="connsiteY40" fmla="*/ 161925 h 461962"/>
                <a:gd name="connsiteX41" fmla="*/ 20955 w 699974"/>
                <a:gd name="connsiteY41" fmla="*/ 161925 h 461962"/>
                <a:gd name="connsiteX42" fmla="*/ 20955 w 699974"/>
                <a:gd name="connsiteY42" fmla="*/ 291465 h 461962"/>
                <a:gd name="connsiteX43" fmla="*/ 387668 w 699974"/>
                <a:gd name="connsiteY43" fmla="*/ 20955 h 461962"/>
                <a:gd name="connsiteX44" fmla="*/ 387668 w 699974"/>
                <a:gd name="connsiteY44" fmla="*/ 140970 h 461962"/>
                <a:gd name="connsiteX45" fmla="*/ 507683 w 699974"/>
                <a:gd name="connsiteY45" fmla="*/ 140970 h 461962"/>
                <a:gd name="connsiteX46" fmla="*/ 507683 w 699974"/>
                <a:gd name="connsiteY46" fmla="*/ 20955 h 461962"/>
                <a:gd name="connsiteX47" fmla="*/ 478155 w 699974"/>
                <a:gd name="connsiteY47" fmla="*/ 20955 h 461962"/>
                <a:gd name="connsiteX48" fmla="*/ 478155 w 699974"/>
                <a:gd name="connsiteY48" fmla="*/ 66675 h 461962"/>
                <a:gd name="connsiteX49" fmla="*/ 463868 w 699974"/>
                <a:gd name="connsiteY49" fmla="*/ 80010 h 461962"/>
                <a:gd name="connsiteX50" fmla="*/ 431483 w 699974"/>
                <a:gd name="connsiteY50" fmla="*/ 80010 h 461962"/>
                <a:gd name="connsiteX51" fmla="*/ 417195 w 699974"/>
                <a:gd name="connsiteY51" fmla="*/ 65723 h 461962"/>
                <a:gd name="connsiteX52" fmla="*/ 417195 w 699974"/>
                <a:gd name="connsiteY52" fmla="*/ 20002 h 461962"/>
                <a:gd name="connsiteX53" fmla="*/ 387668 w 699974"/>
                <a:gd name="connsiteY53" fmla="*/ 20955 h 461962"/>
                <a:gd name="connsiteX54" fmla="*/ 104775 w 699974"/>
                <a:gd name="connsiteY54" fmla="*/ 140970 h 461962"/>
                <a:gd name="connsiteX55" fmla="*/ 224790 w 699974"/>
                <a:gd name="connsiteY55" fmla="*/ 140970 h 461962"/>
                <a:gd name="connsiteX56" fmla="*/ 224790 w 699974"/>
                <a:gd name="connsiteY56" fmla="*/ 20955 h 461962"/>
                <a:gd name="connsiteX57" fmla="*/ 195263 w 699974"/>
                <a:gd name="connsiteY57" fmla="*/ 20955 h 461962"/>
                <a:gd name="connsiteX58" fmla="*/ 195263 w 699974"/>
                <a:gd name="connsiteY58" fmla="*/ 62865 h 461962"/>
                <a:gd name="connsiteX59" fmla="*/ 178118 w 699974"/>
                <a:gd name="connsiteY59" fmla="*/ 80963 h 461962"/>
                <a:gd name="connsiteX60" fmla="*/ 150495 w 699974"/>
                <a:gd name="connsiteY60" fmla="*/ 80963 h 461962"/>
                <a:gd name="connsiteX61" fmla="*/ 134303 w 699974"/>
                <a:gd name="connsiteY61" fmla="*/ 64770 h 461962"/>
                <a:gd name="connsiteX62" fmla="*/ 134303 w 699974"/>
                <a:gd name="connsiteY62" fmla="*/ 21907 h 461962"/>
                <a:gd name="connsiteX63" fmla="*/ 103823 w 699974"/>
                <a:gd name="connsiteY63" fmla="*/ 21907 h 461962"/>
                <a:gd name="connsiteX64" fmla="*/ 104775 w 699974"/>
                <a:gd name="connsiteY64" fmla="*/ 140970 h 461962"/>
                <a:gd name="connsiteX65" fmla="*/ 438150 w 699974"/>
                <a:gd name="connsiteY65" fmla="*/ 20955 h 461962"/>
                <a:gd name="connsiteX66" fmla="*/ 438150 w 699974"/>
                <a:gd name="connsiteY66" fmla="*/ 60008 h 461962"/>
                <a:gd name="connsiteX67" fmla="*/ 457200 w 699974"/>
                <a:gd name="connsiteY67" fmla="*/ 60008 h 461962"/>
                <a:gd name="connsiteX68" fmla="*/ 457200 w 699974"/>
                <a:gd name="connsiteY68" fmla="*/ 20955 h 461962"/>
                <a:gd name="connsiteX69" fmla="*/ 438150 w 699974"/>
                <a:gd name="connsiteY69" fmla="*/ 20955 h 461962"/>
                <a:gd name="connsiteX70" fmla="*/ 156210 w 699974"/>
                <a:gd name="connsiteY70" fmla="*/ 20955 h 461962"/>
                <a:gd name="connsiteX71" fmla="*/ 156210 w 699974"/>
                <a:gd name="connsiteY71" fmla="*/ 60008 h 461962"/>
                <a:gd name="connsiteX72" fmla="*/ 175260 w 699974"/>
                <a:gd name="connsiteY72" fmla="*/ 60008 h 461962"/>
                <a:gd name="connsiteX73" fmla="*/ 175260 w 699974"/>
                <a:gd name="connsiteY73" fmla="*/ 20955 h 461962"/>
                <a:gd name="connsiteX74" fmla="*/ 156210 w 699974"/>
                <a:gd name="connsiteY74" fmla="*/ 20955 h 46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99974" h="461962">
                  <a:moveTo>
                    <a:pt x="0" y="147638"/>
                  </a:moveTo>
                  <a:cubicBezTo>
                    <a:pt x="4763" y="145733"/>
                    <a:pt x="10478" y="141923"/>
                    <a:pt x="15240" y="141923"/>
                  </a:cubicBezTo>
                  <a:cubicBezTo>
                    <a:pt x="38100" y="140970"/>
                    <a:pt x="60008" y="141923"/>
                    <a:pt x="83820" y="141923"/>
                  </a:cubicBezTo>
                  <a:cubicBezTo>
                    <a:pt x="83820" y="137160"/>
                    <a:pt x="83820" y="133350"/>
                    <a:pt x="83820" y="129540"/>
                  </a:cubicBezTo>
                  <a:cubicBezTo>
                    <a:pt x="83820" y="92392"/>
                    <a:pt x="83820" y="56198"/>
                    <a:pt x="83820" y="19050"/>
                  </a:cubicBezTo>
                  <a:cubicBezTo>
                    <a:pt x="83820" y="1905"/>
                    <a:pt x="85725" y="0"/>
                    <a:pt x="101918" y="0"/>
                  </a:cubicBezTo>
                  <a:cubicBezTo>
                    <a:pt x="143828" y="0"/>
                    <a:pt x="185738" y="0"/>
                    <a:pt x="228600" y="0"/>
                  </a:cubicBezTo>
                  <a:cubicBezTo>
                    <a:pt x="243840" y="0"/>
                    <a:pt x="245745" y="1905"/>
                    <a:pt x="245745" y="18098"/>
                  </a:cubicBezTo>
                  <a:cubicBezTo>
                    <a:pt x="245745" y="55245"/>
                    <a:pt x="245745" y="91440"/>
                    <a:pt x="245745" y="128588"/>
                  </a:cubicBezTo>
                  <a:cubicBezTo>
                    <a:pt x="245745" y="132398"/>
                    <a:pt x="245745" y="136208"/>
                    <a:pt x="245745" y="141923"/>
                  </a:cubicBezTo>
                  <a:cubicBezTo>
                    <a:pt x="285750" y="141923"/>
                    <a:pt x="325755" y="141923"/>
                    <a:pt x="365760" y="141923"/>
                  </a:cubicBezTo>
                  <a:cubicBezTo>
                    <a:pt x="365760" y="138113"/>
                    <a:pt x="365760" y="135255"/>
                    <a:pt x="365760" y="131445"/>
                  </a:cubicBezTo>
                  <a:cubicBezTo>
                    <a:pt x="365760" y="93345"/>
                    <a:pt x="365760" y="54292"/>
                    <a:pt x="365760" y="16193"/>
                  </a:cubicBezTo>
                  <a:cubicBezTo>
                    <a:pt x="365760" y="3810"/>
                    <a:pt x="368618" y="952"/>
                    <a:pt x="381000" y="952"/>
                  </a:cubicBezTo>
                  <a:cubicBezTo>
                    <a:pt x="424815" y="952"/>
                    <a:pt x="469583" y="952"/>
                    <a:pt x="513398" y="952"/>
                  </a:cubicBezTo>
                  <a:cubicBezTo>
                    <a:pt x="524828" y="952"/>
                    <a:pt x="527685" y="3810"/>
                    <a:pt x="527685" y="15240"/>
                  </a:cubicBezTo>
                  <a:cubicBezTo>
                    <a:pt x="527685" y="53340"/>
                    <a:pt x="527685" y="92392"/>
                    <a:pt x="527685" y="130492"/>
                  </a:cubicBezTo>
                  <a:cubicBezTo>
                    <a:pt x="527685" y="134302"/>
                    <a:pt x="527685" y="138113"/>
                    <a:pt x="527685" y="141923"/>
                  </a:cubicBezTo>
                  <a:cubicBezTo>
                    <a:pt x="557213" y="141923"/>
                    <a:pt x="585788" y="141923"/>
                    <a:pt x="614363" y="141923"/>
                  </a:cubicBezTo>
                  <a:cubicBezTo>
                    <a:pt x="641033" y="141923"/>
                    <a:pt x="663893" y="152400"/>
                    <a:pt x="680085" y="173355"/>
                  </a:cubicBezTo>
                  <a:cubicBezTo>
                    <a:pt x="701993" y="200977"/>
                    <a:pt x="705803" y="231458"/>
                    <a:pt x="691515" y="262890"/>
                  </a:cubicBezTo>
                  <a:cubicBezTo>
                    <a:pt x="676275" y="294323"/>
                    <a:pt x="650558" y="311467"/>
                    <a:pt x="615315" y="312420"/>
                  </a:cubicBezTo>
                  <a:cubicBezTo>
                    <a:pt x="538163" y="313373"/>
                    <a:pt x="461963" y="312420"/>
                    <a:pt x="384810" y="312420"/>
                  </a:cubicBezTo>
                  <a:cubicBezTo>
                    <a:pt x="267653" y="312420"/>
                    <a:pt x="150495" y="312420"/>
                    <a:pt x="34290" y="312420"/>
                  </a:cubicBezTo>
                  <a:cubicBezTo>
                    <a:pt x="30480" y="312420"/>
                    <a:pt x="26670" y="312420"/>
                    <a:pt x="20955" y="312420"/>
                  </a:cubicBezTo>
                  <a:cubicBezTo>
                    <a:pt x="20955" y="355283"/>
                    <a:pt x="20955" y="398145"/>
                    <a:pt x="20955" y="441008"/>
                  </a:cubicBezTo>
                  <a:cubicBezTo>
                    <a:pt x="210503" y="441008"/>
                    <a:pt x="400050" y="441008"/>
                    <a:pt x="590550" y="441008"/>
                  </a:cubicBezTo>
                  <a:cubicBezTo>
                    <a:pt x="590550" y="408623"/>
                    <a:pt x="590550" y="376238"/>
                    <a:pt x="590550" y="342900"/>
                  </a:cubicBezTo>
                  <a:cubicBezTo>
                    <a:pt x="597218" y="342900"/>
                    <a:pt x="603885" y="342900"/>
                    <a:pt x="610553" y="342900"/>
                  </a:cubicBezTo>
                  <a:cubicBezTo>
                    <a:pt x="610553" y="345758"/>
                    <a:pt x="611505" y="347663"/>
                    <a:pt x="611505" y="350520"/>
                  </a:cubicBezTo>
                  <a:cubicBezTo>
                    <a:pt x="611505" y="382905"/>
                    <a:pt x="611505" y="414338"/>
                    <a:pt x="611505" y="446723"/>
                  </a:cubicBezTo>
                  <a:cubicBezTo>
                    <a:pt x="611505" y="451485"/>
                    <a:pt x="607695" y="457200"/>
                    <a:pt x="605790" y="461963"/>
                  </a:cubicBezTo>
                  <a:cubicBezTo>
                    <a:pt x="404813" y="461963"/>
                    <a:pt x="202883" y="461963"/>
                    <a:pt x="953" y="461963"/>
                  </a:cubicBezTo>
                  <a:cubicBezTo>
                    <a:pt x="0" y="357188"/>
                    <a:pt x="0" y="252413"/>
                    <a:pt x="0" y="147638"/>
                  </a:cubicBezTo>
                  <a:close/>
                  <a:moveTo>
                    <a:pt x="20955" y="291465"/>
                  </a:moveTo>
                  <a:cubicBezTo>
                    <a:pt x="24765" y="291465"/>
                    <a:pt x="28575" y="291465"/>
                    <a:pt x="31433" y="291465"/>
                  </a:cubicBezTo>
                  <a:cubicBezTo>
                    <a:pt x="223838" y="291465"/>
                    <a:pt x="417195" y="291465"/>
                    <a:pt x="609600" y="291465"/>
                  </a:cubicBezTo>
                  <a:cubicBezTo>
                    <a:pt x="612458" y="291465"/>
                    <a:pt x="615315" y="291465"/>
                    <a:pt x="619125" y="291465"/>
                  </a:cubicBezTo>
                  <a:cubicBezTo>
                    <a:pt x="652463" y="289560"/>
                    <a:pt x="679133" y="261938"/>
                    <a:pt x="680085" y="228600"/>
                  </a:cubicBezTo>
                  <a:cubicBezTo>
                    <a:pt x="681038" y="191452"/>
                    <a:pt x="651510" y="161925"/>
                    <a:pt x="612458" y="161925"/>
                  </a:cubicBezTo>
                  <a:cubicBezTo>
                    <a:pt x="418148" y="161925"/>
                    <a:pt x="223838" y="161925"/>
                    <a:pt x="29528" y="161925"/>
                  </a:cubicBezTo>
                  <a:cubicBezTo>
                    <a:pt x="26670" y="161925"/>
                    <a:pt x="24765" y="161925"/>
                    <a:pt x="20955" y="161925"/>
                  </a:cubicBezTo>
                  <a:cubicBezTo>
                    <a:pt x="20955" y="205740"/>
                    <a:pt x="20955" y="247650"/>
                    <a:pt x="20955" y="291465"/>
                  </a:cubicBezTo>
                  <a:close/>
                  <a:moveTo>
                    <a:pt x="387668" y="20955"/>
                  </a:moveTo>
                  <a:cubicBezTo>
                    <a:pt x="387668" y="61913"/>
                    <a:pt x="387668" y="100965"/>
                    <a:pt x="387668" y="140970"/>
                  </a:cubicBezTo>
                  <a:cubicBezTo>
                    <a:pt x="427673" y="140970"/>
                    <a:pt x="467678" y="140970"/>
                    <a:pt x="507683" y="140970"/>
                  </a:cubicBezTo>
                  <a:cubicBezTo>
                    <a:pt x="507683" y="100965"/>
                    <a:pt x="507683" y="60960"/>
                    <a:pt x="507683" y="20955"/>
                  </a:cubicBezTo>
                  <a:cubicBezTo>
                    <a:pt x="497205" y="20955"/>
                    <a:pt x="487680" y="20955"/>
                    <a:pt x="478155" y="20955"/>
                  </a:cubicBezTo>
                  <a:cubicBezTo>
                    <a:pt x="478155" y="37148"/>
                    <a:pt x="478155" y="52388"/>
                    <a:pt x="478155" y="66675"/>
                  </a:cubicBezTo>
                  <a:cubicBezTo>
                    <a:pt x="478155" y="77152"/>
                    <a:pt x="475298" y="80010"/>
                    <a:pt x="463868" y="80010"/>
                  </a:cubicBezTo>
                  <a:cubicBezTo>
                    <a:pt x="453390" y="80010"/>
                    <a:pt x="441960" y="80010"/>
                    <a:pt x="431483" y="80010"/>
                  </a:cubicBezTo>
                  <a:cubicBezTo>
                    <a:pt x="420053" y="80010"/>
                    <a:pt x="417195" y="77152"/>
                    <a:pt x="417195" y="65723"/>
                  </a:cubicBezTo>
                  <a:cubicBezTo>
                    <a:pt x="417195" y="50483"/>
                    <a:pt x="417195" y="35242"/>
                    <a:pt x="417195" y="20002"/>
                  </a:cubicBezTo>
                  <a:cubicBezTo>
                    <a:pt x="406718" y="20955"/>
                    <a:pt x="397193" y="20955"/>
                    <a:pt x="387668" y="20955"/>
                  </a:cubicBezTo>
                  <a:close/>
                  <a:moveTo>
                    <a:pt x="104775" y="140970"/>
                  </a:moveTo>
                  <a:cubicBezTo>
                    <a:pt x="145733" y="140970"/>
                    <a:pt x="185738" y="140970"/>
                    <a:pt x="224790" y="140970"/>
                  </a:cubicBezTo>
                  <a:cubicBezTo>
                    <a:pt x="224790" y="100965"/>
                    <a:pt x="224790" y="60960"/>
                    <a:pt x="224790" y="20955"/>
                  </a:cubicBezTo>
                  <a:cubicBezTo>
                    <a:pt x="214313" y="20955"/>
                    <a:pt x="204788" y="20955"/>
                    <a:pt x="195263" y="20955"/>
                  </a:cubicBezTo>
                  <a:cubicBezTo>
                    <a:pt x="195263" y="35242"/>
                    <a:pt x="195263" y="49530"/>
                    <a:pt x="195263" y="62865"/>
                  </a:cubicBezTo>
                  <a:cubicBezTo>
                    <a:pt x="195263" y="79058"/>
                    <a:pt x="193358" y="80963"/>
                    <a:pt x="178118" y="80963"/>
                  </a:cubicBezTo>
                  <a:cubicBezTo>
                    <a:pt x="168593" y="80963"/>
                    <a:pt x="160020" y="80963"/>
                    <a:pt x="150495" y="80963"/>
                  </a:cubicBezTo>
                  <a:cubicBezTo>
                    <a:pt x="136208" y="80963"/>
                    <a:pt x="134303" y="79058"/>
                    <a:pt x="134303" y="64770"/>
                  </a:cubicBezTo>
                  <a:cubicBezTo>
                    <a:pt x="134303" y="50483"/>
                    <a:pt x="134303" y="36195"/>
                    <a:pt x="134303" y="21907"/>
                  </a:cubicBezTo>
                  <a:cubicBezTo>
                    <a:pt x="123825" y="21907"/>
                    <a:pt x="114300" y="21907"/>
                    <a:pt x="103823" y="21907"/>
                  </a:cubicBezTo>
                  <a:cubicBezTo>
                    <a:pt x="104775" y="61913"/>
                    <a:pt x="104775" y="100965"/>
                    <a:pt x="104775" y="140970"/>
                  </a:cubicBezTo>
                  <a:close/>
                  <a:moveTo>
                    <a:pt x="438150" y="20955"/>
                  </a:moveTo>
                  <a:cubicBezTo>
                    <a:pt x="438150" y="34290"/>
                    <a:pt x="438150" y="47625"/>
                    <a:pt x="438150" y="60008"/>
                  </a:cubicBezTo>
                  <a:cubicBezTo>
                    <a:pt x="444818" y="60008"/>
                    <a:pt x="451485" y="60008"/>
                    <a:pt x="457200" y="60008"/>
                  </a:cubicBezTo>
                  <a:cubicBezTo>
                    <a:pt x="457200" y="46673"/>
                    <a:pt x="457200" y="33338"/>
                    <a:pt x="457200" y="20955"/>
                  </a:cubicBezTo>
                  <a:cubicBezTo>
                    <a:pt x="449580" y="20955"/>
                    <a:pt x="443865" y="20955"/>
                    <a:pt x="438150" y="20955"/>
                  </a:cubicBezTo>
                  <a:close/>
                  <a:moveTo>
                    <a:pt x="156210" y="20955"/>
                  </a:moveTo>
                  <a:cubicBezTo>
                    <a:pt x="156210" y="34290"/>
                    <a:pt x="156210" y="47625"/>
                    <a:pt x="156210" y="60008"/>
                  </a:cubicBezTo>
                  <a:cubicBezTo>
                    <a:pt x="162878" y="60008"/>
                    <a:pt x="168593" y="60008"/>
                    <a:pt x="175260" y="60008"/>
                  </a:cubicBezTo>
                  <a:cubicBezTo>
                    <a:pt x="175260" y="46673"/>
                    <a:pt x="175260" y="33338"/>
                    <a:pt x="175260" y="20955"/>
                  </a:cubicBezTo>
                  <a:cubicBezTo>
                    <a:pt x="167640" y="20955"/>
                    <a:pt x="161925" y="20955"/>
                    <a:pt x="156210" y="20955"/>
                  </a:cubicBezTo>
                  <a:close/>
                </a:path>
              </a:pathLst>
            </a:custGeom>
            <a:grpFill/>
            <a:ln w="9525" cap="flat">
              <a:noFill/>
              <a:prstDash val="solid"/>
              <a:miter/>
            </a:ln>
          </p:spPr>
          <p:txBody>
            <a:bodyPr rtlCol="0" anchor="ctr"/>
            <a:p>
              <a:endParaRPr lang="zh-CN" altLang="en-US"/>
            </a:p>
          </p:txBody>
        </p:sp>
        <p:grpSp>
          <p:nvGrpSpPr>
            <p:cNvPr id="5233" name="组合 5232"/>
            <p:cNvGrpSpPr/>
            <p:nvPr/>
          </p:nvGrpSpPr>
          <p:grpSpPr>
            <a:xfrm>
              <a:off x="6374128" y="-1759228"/>
              <a:ext cx="1449438" cy="1431400"/>
              <a:chOff x="6374128" y="-1759228"/>
              <a:chExt cx="1449438" cy="1431400"/>
            </a:xfrm>
            <a:grpFill/>
          </p:grpSpPr>
          <p:sp>
            <p:nvSpPr>
              <p:cNvPr id="5199" name="任意多边形: 形状 5198"/>
              <p:cNvSpPr/>
              <p:nvPr>
                <p:custDataLst>
                  <p:tags r:id="rId19"/>
                </p:custDataLst>
              </p:nvPr>
            </p:nvSpPr>
            <p:spPr>
              <a:xfrm>
                <a:off x="6374128" y="-1759228"/>
                <a:ext cx="264004" cy="264880"/>
              </a:xfrm>
              <a:custGeom>
                <a:avLst/>
                <a:gdLst>
                  <a:gd name="connsiteX0" fmla="*/ 159520 w 159520"/>
                  <a:gd name="connsiteY0" fmla="*/ 29 h 160049"/>
                  <a:gd name="connsiteX1" fmla="*/ 159520 w 159520"/>
                  <a:gd name="connsiteY1" fmla="*/ 18127 h 160049"/>
                  <a:gd name="connsiteX2" fmla="*/ 18550 w 159520"/>
                  <a:gd name="connsiteY2" fmla="*/ 160049 h 160049"/>
                  <a:gd name="connsiteX3" fmla="*/ 453 w 159520"/>
                  <a:gd name="connsiteY3" fmla="*/ 160049 h 160049"/>
                  <a:gd name="connsiteX4" fmla="*/ 159520 w 159520"/>
                  <a:gd name="connsiteY4" fmla="*/ 29 h 160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20" h="160049">
                    <a:moveTo>
                      <a:pt x="159520" y="29"/>
                    </a:moveTo>
                    <a:cubicBezTo>
                      <a:pt x="159520" y="6697"/>
                      <a:pt x="159520" y="12412"/>
                      <a:pt x="159520" y="18127"/>
                    </a:cubicBezTo>
                    <a:cubicBezTo>
                      <a:pt x="85225" y="20032"/>
                      <a:pt x="20455" y="79087"/>
                      <a:pt x="18550" y="160049"/>
                    </a:cubicBezTo>
                    <a:cubicBezTo>
                      <a:pt x="12835" y="160049"/>
                      <a:pt x="7120" y="160049"/>
                      <a:pt x="453" y="160049"/>
                    </a:cubicBezTo>
                    <a:cubicBezTo>
                      <a:pt x="-6215" y="89564"/>
                      <a:pt x="61413" y="-1876"/>
                      <a:pt x="159520" y="29"/>
                    </a:cubicBezTo>
                    <a:close/>
                  </a:path>
                </a:pathLst>
              </a:custGeom>
              <a:grpFill/>
              <a:ln w="9525" cap="flat">
                <a:noFill/>
                <a:prstDash val="solid"/>
                <a:miter/>
              </a:ln>
            </p:spPr>
            <p:txBody>
              <a:bodyPr rtlCol="0" anchor="ctr"/>
              <a:p>
                <a:endParaRPr lang="zh-CN" altLang="en-US"/>
              </a:p>
            </p:txBody>
          </p:sp>
          <p:sp>
            <p:nvSpPr>
              <p:cNvPr id="5200" name="任意多边形: 形状 5199"/>
              <p:cNvSpPr/>
              <p:nvPr>
                <p:custDataLst>
                  <p:tags r:id="rId20"/>
                </p:custDataLst>
              </p:nvPr>
            </p:nvSpPr>
            <p:spPr>
              <a:xfrm>
                <a:off x="6473954" y="-1658371"/>
                <a:ext cx="164178" cy="165598"/>
              </a:xfrm>
              <a:custGeom>
                <a:avLst/>
                <a:gdLst>
                  <a:gd name="connsiteX0" fmla="*/ 99202 w 99202"/>
                  <a:gd name="connsiteY0" fmla="*/ 48 h 100060"/>
                  <a:gd name="connsiteX1" fmla="*/ 99202 w 99202"/>
                  <a:gd name="connsiteY1" fmla="*/ 19098 h 100060"/>
                  <a:gd name="connsiteX2" fmla="*/ 43005 w 99202"/>
                  <a:gd name="connsiteY2" fmla="*/ 42910 h 100060"/>
                  <a:gd name="connsiteX3" fmla="*/ 19192 w 99202"/>
                  <a:gd name="connsiteY3" fmla="*/ 100060 h 100060"/>
                  <a:gd name="connsiteX4" fmla="*/ 1095 w 99202"/>
                  <a:gd name="connsiteY4" fmla="*/ 100060 h 100060"/>
                  <a:gd name="connsiteX5" fmla="*/ 99202 w 99202"/>
                  <a:gd name="connsiteY5" fmla="*/ 48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02" h="100060">
                    <a:moveTo>
                      <a:pt x="99202" y="48"/>
                    </a:moveTo>
                    <a:cubicBezTo>
                      <a:pt x="99202" y="6715"/>
                      <a:pt x="99202" y="12430"/>
                      <a:pt x="99202" y="19098"/>
                    </a:cubicBezTo>
                    <a:cubicBezTo>
                      <a:pt x="77295" y="20050"/>
                      <a:pt x="58245" y="27670"/>
                      <a:pt x="43005" y="42910"/>
                    </a:cubicBezTo>
                    <a:cubicBezTo>
                      <a:pt x="27765" y="58150"/>
                      <a:pt x="20145" y="77200"/>
                      <a:pt x="19192" y="100060"/>
                    </a:cubicBezTo>
                    <a:cubicBezTo>
                      <a:pt x="12525" y="100060"/>
                      <a:pt x="6810" y="100060"/>
                      <a:pt x="1095" y="100060"/>
                    </a:cubicBezTo>
                    <a:cubicBezTo>
                      <a:pt x="-8430" y="53388"/>
                      <a:pt x="45862" y="-1857"/>
                      <a:pt x="99202" y="48"/>
                    </a:cubicBezTo>
                    <a:close/>
                  </a:path>
                </a:pathLst>
              </a:custGeom>
              <a:grpFill/>
              <a:ln w="9525" cap="flat">
                <a:noFill/>
                <a:prstDash val="solid"/>
                <a:miter/>
              </a:ln>
            </p:spPr>
            <p:txBody>
              <a:bodyPr rtlCol="0" anchor="ctr"/>
              <a:p>
                <a:endParaRPr lang="zh-CN" altLang="en-US"/>
              </a:p>
            </p:txBody>
          </p:sp>
          <p:sp>
            <p:nvSpPr>
              <p:cNvPr id="5201" name="任意多边形: 形状 5200"/>
              <p:cNvSpPr/>
              <p:nvPr>
                <p:custDataLst>
                  <p:tags r:id="rId21"/>
                </p:custDataLst>
              </p:nvPr>
            </p:nvSpPr>
            <p:spPr>
              <a:xfrm>
                <a:off x="6575436" y="-1557458"/>
                <a:ext cx="62696" cy="64685"/>
              </a:xfrm>
              <a:custGeom>
                <a:avLst/>
                <a:gdLst>
                  <a:gd name="connsiteX0" fmla="*/ 37883 w 37883"/>
                  <a:gd name="connsiteY0" fmla="*/ 33 h 39085"/>
                  <a:gd name="connsiteX1" fmla="*/ 37883 w 37883"/>
                  <a:gd name="connsiteY1" fmla="*/ 19083 h 39085"/>
                  <a:gd name="connsiteX2" fmla="*/ 18833 w 37883"/>
                  <a:gd name="connsiteY2" fmla="*/ 39085 h 39085"/>
                  <a:gd name="connsiteX3" fmla="*/ 736 w 37883"/>
                  <a:gd name="connsiteY3" fmla="*/ 39085 h 39085"/>
                  <a:gd name="connsiteX4" fmla="*/ 37883 w 37883"/>
                  <a:gd name="connsiteY4" fmla="*/ 33 h 39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3" h="39085">
                    <a:moveTo>
                      <a:pt x="37883" y="33"/>
                    </a:moveTo>
                    <a:cubicBezTo>
                      <a:pt x="37883" y="5748"/>
                      <a:pt x="37883" y="12415"/>
                      <a:pt x="37883" y="19083"/>
                    </a:cubicBezTo>
                    <a:cubicBezTo>
                      <a:pt x="27406" y="20988"/>
                      <a:pt x="20738" y="27655"/>
                      <a:pt x="18833" y="39085"/>
                    </a:cubicBezTo>
                    <a:cubicBezTo>
                      <a:pt x="12166" y="39085"/>
                      <a:pt x="6451" y="39085"/>
                      <a:pt x="736" y="39085"/>
                    </a:cubicBezTo>
                    <a:cubicBezTo>
                      <a:pt x="-4027" y="19083"/>
                      <a:pt x="15023" y="-920"/>
                      <a:pt x="37883" y="33"/>
                    </a:cubicBezTo>
                    <a:close/>
                  </a:path>
                </a:pathLst>
              </a:custGeom>
              <a:grpFill/>
              <a:ln w="9525" cap="flat">
                <a:noFill/>
                <a:prstDash val="solid"/>
                <a:miter/>
              </a:ln>
            </p:spPr>
            <p:txBody>
              <a:bodyPr rtlCol="0" anchor="ctr"/>
              <a:p>
                <a:endParaRPr lang="zh-CN" altLang="en-US"/>
              </a:p>
            </p:txBody>
          </p:sp>
          <p:sp>
            <p:nvSpPr>
              <p:cNvPr id="5216" name="任意多边形: 形状 5215"/>
              <p:cNvSpPr/>
              <p:nvPr>
                <p:custDataLst>
                  <p:tags r:id="rId22"/>
                </p:custDataLst>
              </p:nvPr>
            </p:nvSpPr>
            <p:spPr>
              <a:xfrm>
                <a:off x="7661201" y="-1343016"/>
                <a:ext cx="134054" cy="135567"/>
              </a:xfrm>
              <a:custGeom>
                <a:avLst/>
                <a:gdLst>
                  <a:gd name="connsiteX0" fmla="*/ 40958 w 81000"/>
                  <a:gd name="connsiteY0" fmla="*/ 81915 h 81914"/>
                  <a:gd name="connsiteX1" fmla="*/ 0 w 81000"/>
                  <a:gd name="connsiteY1" fmla="*/ 40957 h 81914"/>
                  <a:gd name="connsiteX2" fmla="*/ 40958 w 81000"/>
                  <a:gd name="connsiteY2" fmla="*/ 0 h 81914"/>
                  <a:gd name="connsiteX3" fmla="*/ 80963 w 81000"/>
                  <a:gd name="connsiteY3" fmla="*/ 40005 h 81914"/>
                  <a:gd name="connsiteX4" fmla="*/ 40958 w 81000"/>
                  <a:gd name="connsiteY4" fmla="*/ 81915 h 81914"/>
                  <a:gd name="connsiteX5" fmla="*/ 61913 w 81000"/>
                  <a:gd name="connsiteY5" fmla="*/ 41910 h 81914"/>
                  <a:gd name="connsiteX6" fmla="*/ 41910 w 81000"/>
                  <a:gd name="connsiteY6" fmla="*/ 20955 h 81914"/>
                  <a:gd name="connsiteX7" fmla="*/ 20955 w 81000"/>
                  <a:gd name="connsiteY7" fmla="*/ 40957 h 81914"/>
                  <a:gd name="connsiteX8" fmla="*/ 41910 w 81000"/>
                  <a:gd name="connsiteY8" fmla="*/ 61913 h 81914"/>
                  <a:gd name="connsiteX9" fmla="*/ 61913 w 81000"/>
                  <a:gd name="connsiteY9" fmla="*/ 41910 h 8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00" h="81914">
                    <a:moveTo>
                      <a:pt x="40958" y="81915"/>
                    </a:moveTo>
                    <a:cubicBezTo>
                      <a:pt x="18098" y="81915"/>
                      <a:pt x="0" y="63818"/>
                      <a:pt x="0" y="40957"/>
                    </a:cubicBezTo>
                    <a:cubicBezTo>
                      <a:pt x="0" y="18097"/>
                      <a:pt x="18098" y="0"/>
                      <a:pt x="40958" y="0"/>
                    </a:cubicBezTo>
                    <a:cubicBezTo>
                      <a:pt x="63818" y="0"/>
                      <a:pt x="80963" y="18097"/>
                      <a:pt x="80963" y="40005"/>
                    </a:cubicBezTo>
                    <a:cubicBezTo>
                      <a:pt x="81915" y="63818"/>
                      <a:pt x="64770" y="81915"/>
                      <a:pt x="40958" y="81915"/>
                    </a:cubicBezTo>
                    <a:close/>
                    <a:moveTo>
                      <a:pt x="61913" y="41910"/>
                    </a:moveTo>
                    <a:cubicBezTo>
                      <a:pt x="61913" y="30480"/>
                      <a:pt x="53340" y="20955"/>
                      <a:pt x="41910" y="20955"/>
                    </a:cubicBezTo>
                    <a:cubicBezTo>
                      <a:pt x="30480" y="20955"/>
                      <a:pt x="20955" y="29527"/>
                      <a:pt x="20955" y="40957"/>
                    </a:cubicBezTo>
                    <a:cubicBezTo>
                      <a:pt x="20955" y="53340"/>
                      <a:pt x="29528" y="61913"/>
                      <a:pt x="41910" y="61913"/>
                    </a:cubicBezTo>
                    <a:cubicBezTo>
                      <a:pt x="53340" y="61913"/>
                      <a:pt x="61913" y="53340"/>
                      <a:pt x="61913" y="41910"/>
                    </a:cubicBezTo>
                    <a:close/>
                  </a:path>
                </a:pathLst>
              </a:custGeom>
              <a:grpFill/>
              <a:ln w="9525" cap="flat">
                <a:noFill/>
                <a:prstDash val="solid"/>
                <a:miter/>
              </a:ln>
            </p:spPr>
            <p:txBody>
              <a:bodyPr rtlCol="0" anchor="ctr"/>
              <a:p>
                <a:endParaRPr lang="zh-CN" altLang="en-US"/>
              </a:p>
            </p:txBody>
          </p:sp>
          <p:sp>
            <p:nvSpPr>
              <p:cNvPr id="5217" name="任意多边形: 形状 5216"/>
              <p:cNvSpPr/>
              <p:nvPr>
                <p:custDataLst>
                  <p:tags r:id="rId23"/>
                </p:custDataLst>
              </p:nvPr>
            </p:nvSpPr>
            <p:spPr>
              <a:xfrm>
                <a:off x="7629673" y="-521722"/>
                <a:ext cx="193893" cy="193894"/>
              </a:xfrm>
              <a:custGeom>
                <a:avLst/>
                <a:gdLst>
                  <a:gd name="connsiteX0" fmla="*/ 117158 w 117157"/>
                  <a:gd name="connsiteY0" fmla="*/ 58102 h 117157"/>
                  <a:gd name="connsiteX1" fmla="*/ 59055 w 117157"/>
                  <a:gd name="connsiteY1" fmla="*/ 117157 h 117157"/>
                  <a:gd name="connsiteX2" fmla="*/ 0 w 117157"/>
                  <a:gd name="connsiteY2" fmla="*/ 58102 h 117157"/>
                  <a:gd name="connsiteX3" fmla="*/ 58103 w 117157"/>
                  <a:gd name="connsiteY3" fmla="*/ 0 h 117157"/>
                  <a:gd name="connsiteX4" fmla="*/ 117158 w 117157"/>
                  <a:gd name="connsiteY4" fmla="*/ 58102 h 117157"/>
                  <a:gd name="connsiteX5" fmla="*/ 58103 w 117157"/>
                  <a:gd name="connsiteY5" fmla="*/ 20002 h 117157"/>
                  <a:gd name="connsiteX6" fmla="*/ 20003 w 117157"/>
                  <a:gd name="connsiteY6" fmla="*/ 59055 h 117157"/>
                  <a:gd name="connsiteX7" fmla="*/ 58103 w 117157"/>
                  <a:gd name="connsiteY7" fmla="*/ 97155 h 117157"/>
                  <a:gd name="connsiteX8" fmla="*/ 97155 w 117157"/>
                  <a:gd name="connsiteY8" fmla="*/ 59055 h 117157"/>
                  <a:gd name="connsiteX9" fmla="*/ 58103 w 117157"/>
                  <a:gd name="connsiteY9" fmla="*/ 20002 h 1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 h="117157">
                    <a:moveTo>
                      <a:pt x="117158" y="58102"/>
                    </a:moveTo>
                    <a:cubicBezTo>
                      <a:pt x="117158" y="90488"/>
                      <a:pt x="91440" y="117157"/>
                      <a:pt x="59055" y="117157"/>
                    </a:cubicBezTo>
                    <a:cubicBezTo>
                      <a:pt x="26670" y="117157"/>
                      <a:pt x="0" y="90488"/>
                      <a:pt x="0" y="58102"/>
                    </a:cubicBezTo>
                    <a:cubicBezTo>
                      <a:pt x="0" y="25717"/>
                      <a:pt x="26670" y="0"/>
                      <a:pt x="58103" y="0"/>
                    </a:cubicBezTo>
                    <a:cubicBezTo>
                      <a:pt x="90488" y="0"/>
                      <a:pt x="117158" y="26670"/>
                      <a:pt x="117158" y="58102"/>
                    </a:cubicBezTo>
                    <a:close/>
                    <a:moveTo>
                      <a:pt x="58103" y="20002"/>
                    </a:moveTo>
                    <a:cubicBezTo>
                      <a:pt x="37148" y="20002"/>
                      <a:pt x="20003" y="38100"/>
                      <a:pt x="20003" y="59055"/>
                    </a:cubicBezTo>
                    <a:cubicBezTo>
                      <a:pt x="20003" y="80010"/>
                      <a:pt x="37148" y="97155"/>
                      <a:pt x="58103" y="97155"/>
                    </a:cubicBezTo>
                    <a:cubicBezTo>
                      <a:pt x="79058" y="97155"/>
                      <a:pt x="97155" y="80010"/>
                      <a:pt x="97155" y="59055"/>
                    </a:cubicBezTo>
                    <a:cubicBezTo>
                      <a:pt x="96203" y="37147"/>
                      <a:pt x="79058" y="20002"/>
                      <a:pt x="58103" y="20002"/>
                    </a:cubicBezTo>
                    <a:close/>
                  </a:path>
                </a:pathLst>
              </a:custGeom>
              <a:grpFill/>
              <a:ln w="9525" cap="flat">
                <a:noFill/>
                <a:prstDash val="solid"/>
                <a:miter/>
              </a:ln>
            </p:spPr>
            <p:txBody>
              <a:bodyPr rtlCol="0" anchor="ctr"/>
              <a:p>
                <a:endParaRPr lang="zh-CN" altLang="en-US"/>
              </a:p>
            </p:txBody>
          </p:sp>
          <p:sp>
            <p:nvSpPr>
              <p:cNvPr id="5218" name="任意多边形: 形状 5217"/>
              <p:cNvSpPr/>
              <p:nvPr>
                <p:custDataLst>
                  <p:tags r:id="rId24"/>
                </p:custDataLst>
              </p:nvPr>
            </p:nvSpPr>
            <p:spPr>
              <a:xfrm>
                <a:off x="7265530" y="-1749721"/>
                <a:ext cx="135567" cy="135567"/>
              </a:xfrm>
              <a:custGeom>
                <a:avLst/>
                <a:gdLst>
                  <a:gd name="connsiteX0" fmla="*/ 40958 w 81914"/>
                  <a:gd name="connsiteY0" fmla="*/ 0 h 81914"/>
                  <a:gd name="connsiteX1" fmla="*/ 81915 w 81914"/>
                  <a:gd name="connsiteY1" fmla="*/ 40957 h 81914"/>
                  <a:gd name="connsiteX2" fmla="*/ 40958 w 81914"/>
                  <a:gd name="connsiteY2" fmla="*/ 81915 h 81914"/>
                  <a:gd name="connsiteX3" fmla="*/ 0 w 81914"/>
                  <a:gd name="connsiteY3" fmla="*/ 41910 h 81914"/>
                  <a:gd name="connsiteX4" fmla="*/ 40958 w 81914"/>
                  <a:gd name="connsiteY4" fmla="*/ 0 h 81914"/>
                  <a:gd name="connsiteX5" fmla="*/ 40958 w 81914"/>
                  <a:gd name="connsiteY5" fmla="*/ 20003 h 81914"/>
                  <a:gd name="connsiteX6" fmla="*/ 20955 w 81914"/>
                  <a:gd name="connsiteY6" fmla="*/ 40957 h 81914"/>
                  <a:gd name="connsiteX7" fmla="*/ 41910 w 81914"/>
                  <a:gd name="connsiteY7" fmla="*/ 60960 h 81914"/>
                  <a:gd name="connsiteX8" fmla="*/ 62865 w 81914"/>
                  <a:gd name="connsiteY8" fmla="*/ 40005 h 81914"/>
                  <a:gd name="connsiteX9" fmla="*/ 40958 w 81914"/>
                  <a:gd name="connsiteY9" fmla="*/ 20003 h 8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14" h="81914">
                    <a:moveTo>
                      <a:pt x="40958" y="0"/>
                    </a:moveTo>
                    <a:cubicBezTo>
                      <a:pt x="63818" y="0"/>
                      <a:pt x="81915" y="18098"/>
                      <a:pt x="81915" y="40957"/>
                    </a:cubicBezTo>
                    <a:cubicBezTo>
                      <a:pt x="81915" y="63818"/>
                      <a:pt x="63818" y="81915"/>
                      <a:pt x="40958" y="81915"/>
                    </a:cubicBezTo>
                    <a:cubicBezTo>
                      <a:pt x="18098" y="81915"/>
                      <a:pt x="953" y="63818"/>
                      <a:pt x="0" y="41910"/>
                    </a:cubicBezTo>
                    <a:cubicBezTo>
                      <a:pt x="953" y="18098"/>
                      <a:pt x="18098" y="0"/>
                      <a:pt x="40958" y="0"/>
                    </a:cubicBezTo>
                    <a:close/>
                    <a:moveTo>
                      <a:pt x="40958" y="20003"/>
                    </a:moveTo>
                    <a:cubicBezTo>
                      <a:pt x="29527" y="20003"/>
                      <a:pt x="20955" y="29528"/>
                      <a:pt x="20955" y="40957"/>
                    </a:cubicBezTo>
                    <a:cubicBezTo>
                      <a:pt x="20955" y="52387"/>
                      <a:pt x="29527" y="60960"/>
                      <a:pt x="41910" y="60960"/>
                    </a:cubicBezTo>
                    <a:cubicBezTo>
                      <a:pt x="54293" y="60960"/>
                      <a:pt x="62865" y="51435"/>
                      <a:pt x="62865" y="40005"/>
                    </a:cubicBezTo>
                    <a:cubicBezTo>
                      <a:pt x="61913" y="28575"/>
                      <a:pt x="52388" y="20003"/>
                      <a:pt x="40958" y="20003"/>
                    </a:cubicBezTo>
                    <a:close/>
                  </a:path>
                </a:pathLst>
              </a:custGeom>
              <a:grpFill/>
              <a:ln w="9525" cap="flat">
                <a:noFill/>
                <a:prstDash val="solid"/>
                <a:miter/>
              </a:ln>
            </p:spPr>
            <p:txBody>
              <a:bodyPr rtlCol="0" anchor="ctr"/>
              <a:p>
                <a:endParaRPr lang="zh-CN" altLang="en-US"/>
              </a:p>
            </p:txBody>
          </p:sp>
          <p:sp>
            <p:nvSpPr>
              <p:cNvPr id="5219" name="任意多边形: 形状 5218"/>
              <p:cNvSpPr/>
              <p:nvPr>
                <p:custDataLst>
                  <p:tags r:id="rId25"/>
                </p:custDataLst>
              </p:nvPr>
            </p:nvSpPr>
            <p:spPr>
              <a:xfrm>
                <a:off x="6748478" y="-1516417"/>
                <a:ext cx="135568" cy="135567"/>
              </a:xfrm>
              <a:custGeom>
                <a:avLst/>
                <a:gdLst>
                  <a:gd name="connsiteX0" fmla="*/ 40957 w 81915"/>
                  <a:gd name="connsiteY0" fmla="*/ 81915 h 81914"/>
                  <a:gd name="connsiteX1" fmla="*/ 0 w 81915"/>
                  <a:gd name="connsiteY1" fmla="*/ 40957 h 81914"/>
                  <a:gd name="connsiteX2" fmla="*/ 40957 w 81915"/>
                  <a:gd name="connsiteY2" fmla="*/ 0 h 81914"/>
                  <a:gd name="connsiteX3" fmla="*/ 81915 w 81915"/>
                  <a:gd name="connsiteY3" fmla="*/ 40005 h 81914"/>
                  <a:gd name="connsiteX4" fmla="*/ 40957 w 81915"/>
                  <a:gd name="connsiteY4" fmla="*/ 81915 h 81914"/>
                  <a:gd name="connsiteX5" fmla="*/ 60960 w 81915"/>
                  <a:gd name="connsiteY5" fmla="*/ 42863 h 81914"/>
                  <a:gd name="connsiteX6" fmla="*/ 41910 w 81915"/>
                  <a:gd name="connsiteY6" fmla="*/ 20955 h 81914"/>
                  <a:gd name="connsiteX7" fmla="*/ 20003 w 81915"/>
                  <a:gd name="connsiteY7" fmla="*/ 40005 h 81914"/>
                  <a:gd name="connsiteX8" fmla="*/ 39053 w 81915"/>
                  <a:gd name="connsiteY8" fmla="*/ 61913 h 81914"/>
                  <a:gd name="connsiteX9" fmla="*/ 60960 w 81915"/>
                  <a:gd name="connsiteY9" fmla="*/ 42863 h 8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15" h="81914">
                    <a:moveTo>
                      <a:pt x="40957" y="81915"/>
                    </a:moveTo>
                    <a:cubicBezTo>
                      <a:pt x="18098" y="81915"/>
                      <a:pt x="0" y="63817"/>
                      <a:pt x="0" y="40957"/>
                    </a:cubicBezTo>
                    <a:cubicBezTo>
                      <a:pt x="0" y="18097"/>
                      <a:pt x="18098" y="0"/>
                      <a:pt x="40957" y="0"/>
                    </a:cubicBezTo>
                    <a:cubicBezTo>
                      <a:pt x="63818" y="0"/>
                      <a:pt x="80963" y="18097"/>
                      <a:pt x="81915" y="40005"/>
                    </a:cubicBezTo>
                    <a:cubicBezTo>
                      <a:pt x="81915" y="63817"/>
                      <a:pt x="63818" y="81915"/>
                      <a:pt x="40957" y="81915"/>
                    </a:cubicBezTo>
                    <a:close/>
                    <a:moveTo>
                      <a:pt x="60960" y="42863"/>
                    </a:moveTo>
                    <a:cubicBezTo>
                      <a:pt x="61913" y="31432"/>
                      <a:pt x="53340" y="21907"/>
                      <a:pt x="41910" y="20955"/>
                    </a:cubicBezTo>
                    <a:cubicBezTo>
                      <a:pt x="30480" y="20002"/>
                      <a:pt x="20955" y="28575"/>
                      <a:pt x="20003" y="40005"/>
                    </a:cubicBezTo>
                    <a:cubicBezTo>
                      <a:pt x="19050" y="52388"/>
                      <a:pt x="27623" y="61913"/>
                      <a:pt x="39053" y="61913"/>
                    </a:cubicBezTo>
                    <a:cubicBezTo>
                      <a:pt x="51435" y="61913"/>
                      <a:pt x="60960" y="54292"/>
                      <a:pt x="60960" y="42863"/>
                    </a:cubicBezTo>
                    <a:close/>
                  </a:path>
                </a:pathLst>
              </a:custGeom>
              <a:grpFill/>
              <a:ln w="9525" cap="flat">
                <a:noFill/>
                <a:prstDash val="solid"/>
                <a:miter/>
              </a:ln>
            </p:spPr>
            <p:txBody>
              <a:bodyPr rtlCol="0" anchor="ctr"/>
              <a:p>
                <a:endParaRPr lang="zh-CN" altLang="en-US"/>
              </a:p>
            </p:txBody>
          </p:sp>
          <p:sp>
            <p:nvSpPr>
              <p:cNvPr id="5220" name="任意多边形: 形状 5219"/>
              <p:cNvSpPr/>
              <p:nvPr>
                <p:custDataLst>
                  <p:tags r:id="rId26"/>
                </p:custDataLst>
              </p:nvPr>
            </p:nvSpPr>
            <p:spPr>
              <a:xfrm>
                <a:off x="6423745" y="-556404"/>
                <a:ext cx="113497" cy="115075"/>
              </a:xfrm>
              <a:custGeom>
                <a:avLst/>
                <a:gdLst>
                  <a:gd name="connsiteX0" fmla="*/ 34290 w 68579"/>
                  <a:gd name="connsiteY0" fmla="*/ 69533 h 69532"/>
                  <a:gd name="connsiteX1" fmla="*/ 0 w 68579"/>
                  <a:gd name="connsiteY1" fmla="*/ 34290 h 69532"/>
                  <a:gd name="connsiteX2" fmla="*/ 34290 w 68579"/>
                  <a:gd name="connsiteY2" fmla="*/ 0 h 69532"/>
                  <a:gd name="connsiteX3" fmla="*/ 68580 w 68579"/>
                  <a:gd name="connsiteY3" fmla="*/ 35243 h 69532"/>
                  <a:gd name="connsiteX4" fmla="*/ 34290 w 68579"/>
                  <a:gd name="connsiteY4" fmla="*/ 69533 h 69532"/>
                  <a:gd name="connsiteX5" fmla="*/ 34290 w 68579"/>
                  <a:gd name="connsiteY5" fmla="*/ 49530 h 69532"/>
                  <a:gd name="connsiteX6" fmla="*/ 48578 w 68579"/>
                  <a:gd name="connsiteY6" fmla="*/ 35243 h 69532"/>
                  <a:gd name="connsiteX7" fmla="*/ 34290 w 68579"/>
                  <a:gd name="connsiteY7" fmla="*/ 20955 h 69532"/>
                  <a:gd name="connsiteX8" fmla="*/ 20003 w 68579"/>
                  <a:gd name="connsiteY8" fmla="*/ 35243 h 69532"/>
                  <a:gd name="connsiteX9" fmla="*/ 34290 w 68579"/>
                  <a:gd name="connsiteY9" fmla="*/ 49530 h 6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 h="69532">
                    <a:moveTo>
                      <a:pt x="34290" y="69533"/>
                    </a:moveTo>
                    <a:cubicBezTo>
                      <a:pt x="15240" y="69533"/>
                      <a:pt x="0" y="54293"/>
                      <a:pt x="0" y="34290"/>
                    </a:cubicBezTo>
                    <a:cubicBezTo>
                      <a:pt x="0" y="15240"/>
                      <a:pt x="15240" y="0"/>
                      <a:pt x="34290" y="0"/>
                    </a:cubicBezTo>
                    <a:cubicBezTo>
                      <a:pt x="53340" y="0"/>
                      <a:pt x="68580" y="15240"/>
                      <a:pt x="68580" y="35243"/>
                    </a:cubicBezTo>
                    <a:cubicBezTo>
                      <a:pt x="68580" y="54293"/>
                      <a:pt x="53340" y="69533"/>
                      <a:pt x="34290" y="69533"/>
                    </a:cubicBezTo>
                    <a:close/>
                    <a:moveTo>
                      <a:pt x="34290" y="49530"/>
                    </a:moveTo>
                    <a:cubicBezTo>
                      <a:pt x="41910" y="49530"/>
                      <a:pt x="48578" y="42863"/>
                      <a:pt x="48578" y="35243"/>
                    </a:cubicBezTo>
                    <a:cubicBezTo>
                      <a:pt x="48578" y="27623"/>
                      <a:pt x="41910" y="20955"/>
                      <a:pt x="34290" y="20955"/>
                    </a:cubicBezTo>
                    <a:cubicBezTo>
                      <a:pt x="26670" y="20955"/>
                      <a:pt x="20003" y="27623"/>
                      <a:pt x="20003" y="35243"/>
                    </a:cubicBezTo>
                    <a:cubicBezTo>
                      <a:pt x="20955" y="42863"/>
                      <a:pt x="26670" y="49530"/>
                      <a:pt x="34290" y="49530"/>
                    </a:cubicBezTo>
                    <a:close/>
                  </a:path>
                </a:pathLst>
              </a:custGeom>
              <a:grpFill/>
              <a:ln w="9525" cap="flat">
                <a:noFill/>
                <a:prstDash val="solid"/>
                <a:miter/>
              </a:ln>
            </p:spPr>
            <p:txBody>
              <a:bodyPr rtlCol="0" anchor="ctr"/>
              <a:p>
                <a:endParaRPr lang="zh-CN" altLang="en-US"/>
              </a:p>
            </p:txBody>
          </p:sp>
          <p:sp>
            <p:nvSpPr>
              <p:cNvPr id="5221" name="任意多边形: 形状 5220"/>
              <p:cNvSpPr/>
              <p:nvPr>
                <p:custDataLst>
                  <p:tags r:id="rId27"/>
                </p:custDataLst>
              </p:nvPr>
            </p:nvSpPr>
            <p:spPr>
              <a:xfrm>
                <a:off x="6664931" y="-556404"/>
                <a:ext cx="113499" cy="115075"/>
              </a:xfrm>
              <a:custGeom>
                <a:avLst/>
                <a:gdLst>
                  <a:gd name="connsiteX0" fmla="*/ 34290 w 68580"/>
                  <a:gd name="connsiteY0" fmla="*/ 69533 h 69532"/>
                  <a:gd name="connsiteX1" fmla="*/ 0 w 68580"/>
                  <a:gd name="connsiteY1" fmla="*/ 34290 h 69532"/>
                  <a:gd name="connsiteX2" fmla="*/ 34290 w 68580"/>
                  <a:gd name="connsiteY2" fmla="*/ 0 h 69532"/>
                  <a:gd name="connsiteX3" fmla="*/ 68580 w 68580"/>
                  <a:gd name="connsiteY3" fmla="*/ 35243 h 69532"/>
                  <a:gd name="connsiteX4" fmla="*/ 34290 w 68580"/>
                  <a:gd name="connsiteY4" fmla="*/ 69533 h 69532"/>
                  <a:gd name="connsiteX5" fmla="*/ 48578 w 68580"/>
                  <a:gd name="connsiteY5" fmla="*/ 35243 h 69532"/>
                  <a:gd name="connsiteX6" fmla="*/ 34290 w 68580"/>
                  <a:gd name="connsiteY6" fmla="*/ 20955 h 69532"/>
                  <a:gd name="connsiteX7" fmla="*/ 20003 w 68580"/>
                  <a:gd name="connsiteY7" fmla="*/ 35243 h 69532"/>
                  <a:gd name="connsiteX8" fmla="*/ 34290 w 68580"/>
                  <a:gd name="connsiteY8" fmla="*/ 49530 h 69532"/>
                  <a:gd name="connsiteX9" fmla="*/ 48578 w 68580"/>
                  <a:gd name="connsiteY9" fmla="*/ 35243 h 6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 h="69532">
                    <a:moveTo>
                      <a:pt x="34290" y="69533"/>
                    </a:moveTo>
                    <a:cubicBezTo>
                      <a:pt x="15240" y="69533"/>
                      <a:pt x="0" y="53340"/>
                      <a:pt x="0" y="34290"/>
                    </a:cubicBezTo>
                    <a:cubicBezTo>
                      <a:pt x="0" y="15240"/>
                      <a:pt x="15240" y="0"/>
                      <a:pt x="34290" y="0"/>
                    </a:cubicBezTo>
                    <a:cubicBezTo>
                      <a:pt x="53340" y="0"/>
                      <a:pt x="68580" y="15240"/>
                      <a:pt x="68580" y="35243"/>
                    </a:cubicBezTo>
                    <a:cubicBezTo>
                      <a:pt x="68580" y="54293"/>
                      <a:pt x="53340" y="69533"/>
                      <a:pt x="34290" y="69533"/>
                    </a:cubicBezTo>
                    <a:close/>
                    <a:moveTo>
                      <a:pt x="48578" y="35243"/>
                    </a:moveTo>
                    <a:cubicBezTo>
                      <a:pt x="48578" y="27623"/>
                      <a:pt x="41910" y="20955"/>
                      <a:pt x="34290" y="20955"/>
                    </a:cubicBezTo>
                    <a:cubicBezTo>
                      <a:pt x="26670" y="20955"/>
                      <a:pt x="20003" y="27623"/>
                      <a:pt x="20003" y="35243"/>
                    </a:cubicBezTo>
                    <a:cubicBezTo>
                      <a:pt x="20003" y="42863"/>
                      <a:pt x="26670" y="49530"/>
                      <a:pt x="34290" y="49530"/>
                    </a:cubicBezTo>
                    <a:cubicBezTo>
                      <a:pt x="41910" y="49530"/>
                      <a:pt x="48578" y="42863"/>
                      <a:pt x="48578" y="35243"/>
                    </a:cubicBezTo>
                    <a:close/>
                  </a:path>
                </a:pathLst>
              </a:custGeom>
              <a:grpFill/>
              <a:ln w="9525" cap="flat">
                <a:noFill/>
                <a:prstDash val="solid"/>
                <a:miter/>
              </a:ln>
            </p:spPr>
            <p:txBody>
              <a:bodyPr rtlCol="0" anchor="ctr"/>
              <a:p>
                <a:endParaRPr lang="zh-CN" altLang="en-US"/>
              </a:p>
            </p:txBody>
          </p:sp>
          <p:sp>
            <p:nvSpPr>
              <p:cNvPr id="5222" name="任意多边形: 形状 5221"/>
              <p:cNvSpPr/>
              <p:nvPr>
                <p:custDataLst>
                  <p:tags r:id="rId28"/>
                </p:custDataLst>
              </p:nvPr>
            </p:nvSpPr>
            <p:spPr>
              <a:xfrm>
                <a:off x="6904540" y="-554827"/>
                <a:ext cx="115075" cy="113499"/>
              </a:xfrm>
              <a:custGeom>
                <a:avLst/>
                <a:gdLst>
                  <a:gd name="connsiteX0" fmla="*/ 69532 w 69532"/>
                  <a:gd name="connsiteY0" fmla="*/ 34290 h 68580"/>
                  <a:gd name="connsiteX1" fmla="*/ 34290 w 69532"/>
                  <a:gd name="connsiteY1" fmla="*/ 68580 h 68580"/>
                  <a:gd name="connsiteX2" fmla="*/ 0 w 69532"/>
                  <a:gd name="connsiteY2" fmla="*/ 34290 h 68580"/>
                  <a:gd name="connsiteX3" fmla="*/ 35243 w 69532"/>
                  <a:gd name="connsiteY3" fmla="*/ 0 h 68580"/>
                  <a:gd name="connsiteX4" fmla="*/ 69532 w 69532"/>
                  <a:gd name="connsiteY4" fmla="*/ 34290 h 68580"/>
                  <a:gd name="connsiteX5" fmla="*/ 35243 w 69532"/>
                  <a:gd name="connsiteY5" fmla="*/ 48578 h 68580"/>
                  <a:gd name="connsiteX6" fmla="*/ 49530 w 69532"/>
                  <a:gd name="connsiteY6" fmla="*/ 34290 h 68580"/>
                  <a:gd name="connsiteX7" fmla="*/ 35243 w 69532"/>
                  <a:gd name="connsiteY7" fmla="*/ 20003 h 68580"/>
                  <a:gd name="connsiteX8" fmla="*/ 20955 w 69532"/>
                  <a:gd name="connsiteY8" fmla="*/ 34290 h 68580"/>
                  <a:gd name="connsiteX9" fmla="*/ 35243 w 69532"/>
                  <a:gd name="connsiteY9" fmla="*/ 48578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32" h="68580">
                    <a:moveTo>
                      <a:pt x="69532" y="34290"/>
                    </a:moveTo>
                    <a:cubicBezTo>
                      <a:pt x="69532" y="53340"/>
                      <a:pt x="53340" y="68580"/>
                      <a:pt x="34290" y="68580"/>
                    </a:cubicBezTo>
                    <a:cubicBezTo>
                      <a:pt x="15240" y="68580"/>
                      <a:pt x="0" y="53340"/>
                      <a:pt x="0" y="34290"/>
                    </a:cubicBezTo>
                    <a:cubicBezTo>
                      <a:pt x="0" y="15240"/>
                      <a:pt x="16193" y="0"/>
                      <a:pt x="35243" y="0"/>
                    </a:cubicBezTo>
                    <a:cubicBezTo>
                      <a:pt x="54293" y="0"/>
                      <a:pt x="69532" y="15240"/>
                      <a:pt x="69532" y="34290"/>
                    </a:cubicBezTo>
                    <a:close/>
                    <a:moveTo>
                      <a:pt x="35243" y="48578"/>
                    </a:moveTo>
                    <a:cubicBezTo>
                      <a:pt x="42863" y="48578"/>
                      <a:pt x="49530" y="41910"/>
                      <a:pt x="49530" y="34290"/>
                    </a:cubicBezTo>
                    <a:cubicBezTo>
                      <a:pt x="49530" y="26670"/>
                      <a:pt x="42863" y="20003"/>
                      <a:pt x="35243" y="20003"/>
                    </a:cubicBezTo>
                    <a:cubicBezTo>
                      <a:pt x="27622" y="20003"/>
                      <a:pt x="20955" y="26670"/>
                      <a:pt x="20955" y="34290"/>
                    </a:cubicBezTo>
                    <a:cubicBezTo>
                      <a:pt x="20955" y="41910"/>
                      <a:pt x="27622" y="48578"/>
                      <a:pt x="35243" y="48578"/>
                    </a:cubicBezTo>
                    <a:close/>
                  </a:path>
                </a:pathLst>
              </a:custGeom>
              <a:grpFill/>
              <a:ln w="9525" cap="flat">
                <a:noFill/>
                <a:prstDash val="solid"/>
                <a:miter/>
              </a:ln>
            </p:spPr>
            <p:txBody>
              <a:bodyPr rtlCol="0" anchor="ctr"/>
              <a:p>
                <a:endParaRPr lang="zh-CN" altLang="en-US"/>
              </a:p>
            </p:txBody>
          </p:sp>
          <p:sp>
            <p:nvSpPr>
              <p:cNvPr id="5223" name="任意多边形: 形状 5222"/>
              <p:cNvSpPr/>
              <p:nvPr>
                <p:custDataLst>
                  <p:tags r:id="rId29"/>
                </p:custDataLst>
              </p:nvPr>
            </p:nvSpPr>
            <p:spPr>
              <a:xfrm>
                <a:off x="7147302" y="-554827"/>
                <a:ext cx="113499" cy="113499"/>
              </a:xfrm>
              <a:custGeom>
                <a:avLst/>
                <a:gdLst>
                  <a:gd name="connsiteX0" fmla="*/ 34290 w 68580"/>
                  <a:gd name="connsiteY0" fmla="*/ 0 h 68580"/>
                  <a:gd name="connsiteX1" fmla="*/ 68580 w 68580"/>
                  <a:gd name="connsiteY1" fmla="*/ 35243 h 68580"/>
                  <a:gd name="connsiteX2" fmla="*/ 34290 w 68580"/>
                  <a:gd name="connsiteY2" fmla="*/ 68580 h 68580"/>
                  <a:gd name="connsiteX3" fmla="*/ 0 w 68580"/>
                  <a:gd name="connsiteY3" fmla="*/ 33338 h 68580"/>
                  <a:gd name="connsiteX4" fmla="*/ 34290 w 68580"/>
                  <a:gd name="connsiteY4" fmla="*/ 0 h 68580"/>
                  <a:gd name="connsiteX5" fmla="*/ 33338 w 68580"/>
                  <a:gd name="connsiteY5" fmla="*/ 20003 h 68580"/>
                  <a:gd name="connsiteX6" fmla="*/ 20003 w 68580"/>
                  <a:gd name="connsiteY6" fmla="*/ 34290 h 68580"/>
                  <a:gd name="connsiteX7" fmla="*/ 34290 w 68580"/>
                  <a:gd name="connsiteY7" fmla="*/ 47625 h 68580"/>
                  <a:gd name="connsiteX8" fmla="*/ 47625 w 68580"/>
                  <a:gd name="connsiteY8" fmla="*/ 33338 h 68580"/>
                  <a:gd name="connsiteX9" fmla="*/ 33338 w 68580"/>
                  <a:gd name="connsiteY9" fmla="*/ 20003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 h="68580">
                    <a:moveTo>
                      <a:pt x="34290" y="0"/>
                    </a:moveTo>
                    <a:cubicBezTo>
                      <a:pt x="53340" y="0"/>
                      <a:pt x="68580" y="16193"/>
                      <a:pt x="68580" y="35243"/>
                    </a:cubicBezTo>
                    <a:cubicBezTo>
                      <a:pt x="68580" y="54293"/>
                      <a:pt x="52388" y="68580"/>
                      <a:pt x="34290" y="68580"/>
                    </a:cubicBezTo>
                    <a:cubicBezTo>
                      <a:pt x="15240" y="68580"/>
                      <a:pt x="0" y="52388"/>
                      <a:pt x="0" y="33338"/>
                    </a:cubicBezTo>
                    <a:cubicBezTo>
                      <a:pt x="0" y="15240"/>
                      <a:pt x="16193" y="0"/>
                      <a:pt x="34290" y="0"/>
                    </a:cubicBezTo>
                    <a:close/>
                    <a:moveTo>
                      <a:pt x="33338" y="20003"/>
                    </a:moveTo>
                    <a:cubicBezTo>
                      <a:pt x="25718" y="20003"/>
                      <a:pt x="19050" y="26670"/>
                      <a:pt x="20003" y="34290"/>
                    </a:cubicBezTo>
                    <a:cubicBezTo>
                      <a:pt x="20003" y="41910"/>
                      <a:pt x="26670" y="48578"/>
                      <a:pt x="34290" y="47625"/>
                    </a:cubicBezTo>
                    <a:cubicBezTo>
                      <a:pt x="41910" y="47625"/>
                      <a:pt x="48578" y="40958"/>
                      <a:pt x="47625" y="33338"/>
                    </a:cubicBezTo>
                    <a:cubicBezTo>
                      <a:pt x="47625" y="26670"/>
                      <a:pt x="40958" y="20003"/>
                      <a:pt x="33338" y="20003"/>
                    </a:cubicBezTo>
                    <a:close/>
                  </a:path>
                </a:pathLst>
              </a:custGeom>
              <a:grpFill/>
              <a:ln w="9525" cap="flat">
                <a:noFill/>
                <a:prstDash val="solid"/>
                <a:miter/>
              </a:ln>
            </p:spPr>
            <p:txBody>
              <a:bodyPr rtlCol="0" anchor="ctr"/>
              <a:p>
                <a:endParaRPr lang="zh-CN" altLang="en-US"/>
              </a:p>
            </p:txBody>
          </p:sp>
        </p:grpSp>
      </p:grpSp>
      <p:grpSp>
        <p:nvGrpSpPr>
          <p:cNvPr id="5235" name="组合 5234"/>
          <p:cNvGrpSpPr/>
          <p:nvPr/>
        </p:nvGrpSpPr>
        <p:grpSpPr>
          <a:xfrm>
            <a:off x="5796476" y="2813682"/>
            <a:ext cx="497446" cy="497604"/>
            <a:chOff x="3752808" y="-1965827"/>
            <a:chExt cx="1436254" cy="1436711"/>
          </a:xfrm>
          <a:gradFill>
            <a:gsLst>
              <a:gs pos="0">
                <a:schemeClr val="bg1"/>
              </a:gs>
              <a:gs pos="100000">
                <a:schemeClr val="accent1">
                  <a:lumMod val="40000"/>
                  <a:lumOff val="60000"/>
                </a:schemeClr>
              </a:gs>
            </a:gsLst>
            <a:lin ang="2700000" scaled="0"/>
          </a:gradFill>
        </p:grpSpPr>
        <p:sp>
          <p:nvSpPr>
            <p:cNvPr id="44" name="任意多边形: 形状 43"/>
            <p:cNvSpPr/>
            <p:nvPr>
              <p:custDataLst>
                <p:tags r:id="rId30"/>
              </p:custDataLst>
            </p:nvPr>
          </p:nvSpPr>
          <p:spPr>
            <a:xfrm>
              <a:off x="3752808" y="-1666858"/>
              <a:ext cx="1436254" cy="1137742"/>
            </a:xfrm>
            <a:custGeom>
              <a:avLst/>
              <a:gdLst>
                <a:gd name="connsiteX0" fmla="*/ 0 w 867832"/>
                <a:gd name="connsiteY0" fmla="*/ 670221 h 687461"/>
                <a:gd name="connsiteX1" fmla="*/ 17717 w 867832"/>
                <a:gd name="connsiteY1" fmla="*/ 661649 h 687461"/>
                <a:gd name="connsiteX2" fmla="*/ 66008 w 867832"/>
                <a:gd name="connsiteY2" fmla="*/ 661839 h 687461"/>
                <a:gd name="connsiteX3" fmla="*/ 66008 w 867832"/>
                <a:gd name="connsiteY3" fmla="*/ 615643 h 687461"/>
                <a:gd name="connsiteX4" fmla="*/ 82106 w 867832"/>
                <a:gd name="connsiteY4" fmla="*/ 602594 h 687461"/>
                <a:gd name="connsiteX5" fmla="*/ 91440 w 867832"/>
                <a:gd name="connsiteY5" fmla="*/ 616786 h 687461"/>
                <a:gd name="connsiteX6" fmla="*/ 91440 w 867832"/>
                <a:gd name="connsiteY6" fmla="*/ 661268 h 687461"/>
                <a:gd name="connsiteX7" fmla="*/ 210026 w 867832"/>
                <a:gd name="connsiteY7" fmla="*/ 661268 h 687461"/>
                <a:gd name="connsiteX8" fmla="*/ 210026 w 867832"/>
                <a:gd name="connsiteY8" fmla="*/ 286269 h 687461"/>
                <a:gd name="connsiteX9" fmla="*/ 91440 w 867832"/>
                <a:gd name="connsiteY9" fmla="*/ 286269 h 687461"/>
                <a:gd name="connsiteX10" fmla="*/ 91440 w 867832"/>
                <a:gd name="connsiteY10" fmla="*/ 296651 h 687461"/>
                <a:gd name="connsiteX11" fmla="*/ 91440 w 867832"/>
                <a:gd name="connsiteY11" fmla="*/ 542396 h 687461"/>
                <a:gd name="connsiteX12" fmla="*/ 77153 w 867832"/>
                <a:gd name="connsiteY12" fmla="*/ 558684 h 687461"/>
                <a:gd name="connsiteX13" fmla="*/ 66104 w 867832"/>
                <a:gd name="connsiteY13" fmla="*/ 547920 h 687461"/>
                <a:gd name="connsiteX14" fmla="*/ 66008 w 867832"/>
                <a:gd name="connsiteY14" fmla="*/ 539443 h 687461"/>
                <a:gd name="connsiteX15" fmla="*/ 66008 w 867832"/>
                <a:gd name="connsiteY15" fmla="*/ 285221 h 687461"/>
                <a:gd name="connsiteX16" fmla="*/ 89345 w 867832"/>
                <a:gd name="connsiteY16" fmla="*/ 259599 h 687461"/>
                <a:gd name="connsiteX17" fmla="*/ 138494 w 867832"/>
                <a:gd name="connsiteY17" fmla="*/ 184732 h 687461"/>
                <a:gd name="connsiteX18" fmla="*/ 138494 w 867832"/>
                <a:gd name="connsiteY18" fmla="*/ 112818 h 687461"/>
                <a:gd name="connsiteX19" fmla="*/ 138684 w 867832"/>
                <a:gd name="connsiteY19" fmla="*/ 102627 h 687461"/>
                <a:gd name="connsiteX20" fmla="*/ 150686 w 867832"/>
                <a:gd name="connsiteY20" fmla="*/ 90816 h 687461"/>
                <a:gd name="connsiteX21" fmla="*/ 163544 w 867832"/>
                <a:gd name="connsiteY21" fmla="*/ 101769 h 687461"/>
                <a:gd name="connsiteX22" fmla="*/ 163925 w 867832"/>
                <a:gd name="connsiteY22" fmla="*/ 110247 h 687461"/>
                <a:gd name="connsiteX23" fmla="*/ 163830 w 867832"/>
                <a:gd name="connsiteY23" fmla="*/ 178922 h 687461"/>
                <a:gd name="connsiteX24" fmla="*/ 169069 w 867832"/>
                <a:gd name="connsiteY24" fmla="*/ 186923 h 687461"/>
                <a:gd name="connsiteX25" fmla="*/ 212979 w 867832"/>
                <a:gd name="connsiteY25" fmla="*/ 249312 h 687461"/>
                <a:gd name="connsiteX26" fmla="*/ 212979 w 867832"/>
                <a:gd name="connsiteY26" fmla="*/ 258932 h 687461"/>
                <a:gd name="connsiteX27" fmla="*/ 215075 w 867832"/>
                <a:gd name="connsiteY27" fmla="*/ 260170 h 687461"/>
                <a:gd name="connsiteX28" fmla="*/ 236125 w 867832"/>
                <a:gd name="connsiteY28" fmla="*/ 283125 h 687461"/>
                <a:gd name="connsiteX29" fmla="*/ 236125 w 867832"/>
                <a:gd name="connsiteY29" fmla="*/ 318463 h 687461"/>
                <a:gd name="connsiteX30" fmla="*/ 355854 w 867832"/>
                <a:gd name="connsiteY30" fmla="*/ 318463 h 687461"/>
                <a:gd name="connsiteX31" fmla="*/ 355854 w 867832"/>
                <a:gd name="connsiteY31" fmla="*/ 309414 h 687461"/>
                <a:gd name="connsiteX32" fmla="*/ 355854 w 867832"/>
                <a:gd name="connsiteY32" fmla="*/ 171302 h 687461"/>
                <a:gd name="connsiteX33" fmla="*/ 373856 w 867832"/>
                <a:gd name="connsiteY33" fmla="*/ 153395 h 687461"/>
                <a:gd name="connsiteX34" fmla="*/ 489966 w 867832"/>
                <a:gd name="connsiteY34" fmla="*/ 153395 h 687461"/>
                <a:gd name="connsiteX35" fmla="*/ 500444 w 867832"/>
                <a:gd name="connsiteY35" fmla="*/ 153395 h 687461"/>
                <a:gd name="connsiteX36" fmla="*/ 500444 w 867832"/>
                <a:gd name="connsiteY36" fmla="*/ 140536 h 687461"/>
                <a:gd name="connsiteX37" fmla="*/ 500444 w 867832"/>
                <a:gd name="connsiteY37" fmla="*/ 84624 h 687461"/>
                <a:gd name="connsiteX38" fmla="*/ 522637 w 867832"/>
                <a:gd name="connsiteY38" fmla="*/ 61098 h 687461"/>
                <a:gd name="connsiteX39" fmla="*/ 522637 w 867832"/>
                <a:gd name="connsiteY39" fmla="*/ 29475 h 687461"/>
                <a:gd name="connsiteX40" fmla="*/ 522637 w 867832"/>
                <a:gd name="connsiteY40" fmla="*/ 16806 h 687461"/>
                <a:gd name="connsiteX41" fmla="*/ 539687 w 867832"/>
                <a:gd name="connsiteY41" fmla="*/ 42 h 687461"/>
                <a:gd name="connsiteX42" fmla="*/ 622745 w 867832"/>
                <a:gd name="connsiteY42" fmla="*/ 42 h 687461"/>
                <a:gd name="connsiteX43" fmla="*/ 632936 w 867832"/>
                <a:gd name="connsiteY43" fmla="*/ 42 h 687461"/>
                <a:gd name="connsiteX44" fmla="*/ 648938 w 867832"/>
                <a:gd name="connsiteY44" fmla="*/ 16140 h 687461"/>
                <a:gd name="connsiteX45" fmla="*/ 648938 w 867832"/>
                <a:gd name="connsiteY45" fmla="*/ 60431 h 687461"/>
                <a:gd name="connsiteX46" fmla="*/ 651129 w 867832"/>
                <a:gd name="connsiteY46" fmla="*/ 61669 h 687461"/>
                <a:gd name="connsiteX47" fmla="*/ 671036 w 867832"/>
                <a:gd name="connsiteY47" fmla="*/ 83196 h 687461"/>
                <a:gd name="connsiteX48" fmla="*/ 671036 w 867832"/>
                <a:gd name="connsiteY48" fmla="*/ 181494 h 687461"/>
                <a:gd name="connsiteX49" fmla="*/ 654749 w 867832"/>
                <a:gd name="connsiteY49" fmla="*/ 195781 h 687461"/>
                <a:gd name="connsiteX50" fmla="*/ 645319 w 867832"/>
                <a:gd name="connsiteY50" fmla="*/ 181684 h 687461"/>
                <a:gd name="connsiteX51" fmla="*/ 645414 w 867832"/>
                <a:gd name="connsiteY51" fmla="*/ 87958 h 687461"/>
                <a:gd name="connsiteX52" fmla="*/ 526447 w 867832"/>
                <a:gd name="connsiteY52" fmla="*/ 87958 h 687461"/>
                <a:gd name="connsiteX53" fmla="*/ 526447 w 867832"/>
                <a:gd name="connsiteY53" fmla="*/ 661363 h 687461"/>
                <a:gd name="connsiteX54" fmla="*/ 645700 w 867832"/>
                <a:gd name="connsiteY54" fmla="*/ 661363 h 687461"/>
                <a:gd name="connsiteX55" fmla="*/ 645700 w 867832"/>
                <a:gd name="connsiteY55" fmla="*/ 652600 h 687461"/>
                <a:gd name="connsiteX56" fmla="*/ 645700 w 867832"/>
                <a:gd name="connsiteY56" fmla="*/ 261980 h 687461"/>
                <a:gd name="connsiteX57" fmla="*/ 645509 w 867832"/>
                <a:gd name="connsiteY57" fmla="*/ 254360 h 687461"/>
                <a:gd name="connsiteX58" fmla="*/ 657130 w 867832"/>
                <a:gd name="connsiteY58" fmla="*/ 239977 h 687461"/>
                <a:gd name="connsiteX59" fmla="*/ 671132 w 867832"/>
                <a:gd name="connsiteY59" fmla="*/ 253026 h 687461"/>
                <a:gd name="connsiteX60" fmla="*/ 671227 w 867832"/>
                <a:gd name="connsiteY60" fmla="*/ 306366 h 687461"/>
                <a:gd name="connsiteX61" fmla="*/ 671227 w 867832"/>
                <a:gd name="connsiteY61" fmla="*/ 370755 h 687461"/>
                <a:gd name="connsiteX62" fmla="*/ 681038 w 867832"/>
                <a:gd name="connsiteY62" fmla="*/ 370755 h 687461"/>
                <a:gd name="connsiteX63" fmla="*/ 797147 w 867832"/>
                <a:gd name="connsiteY63" fmla="*/ 370755 h 687461"/>
                <a:gd name="connsiteX64" fmla="*/ 815912 w 867832"/>
                <a:gd name="connsiteY64" fmla="*/ 389805 h 687461"/>
                <a:gd name="connsiteX65" fmla="*/ 815912 w 867832"/>
                <a:gd name="connsiteY65" fmla="*/ 650790 h 687461"/>
                <a:gd name="connsiteX66" fmla="*/ 815912 w 867832"/>
                <a:gd name="connsiteY66" fmla="*/ 661935 h 687461"/>
                <a:gd name="connsiteX67" fmla="*/ 851821 w 867832"/>
                <a:gd name="connsiteY67" fmla="*/ 661935 h 687461"/>
                <a:gd name="connsiteX68" fmla="*/ 867823 w 867832"/>
                <a:gd name="connsiteY68" fmla="*/ 674984 h 687461"/>
                <a:gd name="connsiteX69" fmla="*/ 851916 w 867832"/>
                <a:gd name="connsiteY69" fmla="*/ 687271 h 687461"/>
                <a:gd name="connsiteX70" fmla="*/ 16383 w 867832"/>
                <a:gd name="connsiteY70" fmla="*/ 687462 h 687461"/>
                <a:gd name="connsiteX71" fmla="*/ 381 w 867832"/>
                <a:gd name="connsiteY71" fmla="*/ 678889 h 687461"/>
                <a:gd name="connsiteX72" fmla="*/ 0 w 867832"/>
                <a:gd name="connsiteY72" fmla="*/ 670221 h 687461"/>
                <a:gd name="connsiteX73" fmla="*/ 381762 w 867832"/>
                <a:gd name="connsiteY73" fmla="*/ 178922 h 687461"/>
                <a:gd name="connsiteX74" fmla="*/ 381762 w 867832"/>
                <a:gd name="connsiteY74" fmla="*/ 661268 h 687461"/>
                <a:gd name="connsiteX75" fmla="*/ 499777 w 867832"/>
                <a:gd name="connsiteY75" fmla="*/ 661268 h 687461"/>
                <a:gd name="connsiteX76" fmla="*/ 499777 w 867832"/>
                <a:gd name="connsiteY76" fmla="*/ 178922 h 687461"/>
                <a:gd name="connsiteX77" fmla="*/ 381762 w 867832"/>
                <a:gd name="connsiteY77" fmla="*/ 178922 h 687461"/>
                <a:gd name="connsiteX78" fmla="*/ 789432 w 867832"/>
                <a:gd name="connsiteY78" fmla="*/ 661363 h 687461"/>
                <a:gd name="connsiteX79" fmla="*/ 789432 w 867832"/>
                <a:gd name="connsiteY79" fmla="*/ 396568 h 687461"/>
                <a:gd name="connsiteX80" fmla="*/ 671417 w 867832"/>
                <a:gd name="connsiteY80" fmla="*/ 396568 h 687461"/>
                <a:gd name="connsiteX81" fmla="*/ 671417 w 867832"/>
                <a:gd name="connsiteY81" fmla="*/ 661363 h 687461"/>
                <a:gd name="connsiteX82" fmla="*/ 789432 w 867832"/>
                <a:gd name="connsiteY82" fmla="*/ 661363 h 687461"/>
                <a:gd name="connsiteX83" fmla="*/ 355378 w 867832"/>
                <a:gd name="connsiteY83" fmla="*/ 637265 h 687461"/>
                <a:gd name="connsiteX84" fmla="*/ 304514 w 867832"/>
                <a:gd name="connsiteY84" fmla="*/ 637265 h 687461"/>
                <a:gd name="connsiteX85" fmla="*/ 286322 w 867832"/>
                <a:gd name="connsiteY85" fmla="*/ 619358 h 687461"/>
                <a:gd name="connsiteX86" fmla="*/ 286322 w 867832"/>
                <a:gd name="connsiteY86" fmla="*/ 431334 h 687461"/>
                <a:gd name="connsiteX87" fmla="*/ 286417 w 867832"/>
                <a:gd name="connsiteY87" fmla="*/ 389805 h 687461"/>
                <a:gd name="connsiteX88" fmla="*/ 299371 w 867832"/>
                <a:gd name="connsiteY88" fmla="*/ 376375 h 687461"/>
                <a:gd name="connsiteX89" fmla="*/ 310420 w 867832"/>
                <a:gd name="connsiteY89" fmla="*/ 376280 h 687461"/>
                <a:gd name="connsiteX90" fmla="*/ 355283 w 867832"/>
                <a:gd name="connsiteY90" fmla="*/ 376280 h 687461"/>
                <a:gd name="connsiteX91" fmla="*/ 355283 w 867832"/>
                <a:gd name="connsiteY91" fmla="*/ 345228 h 687461"/>
                <a:gd name="connsiteX92" fmla="*/ 236792 w 867832"/>
                <a:gd name="connsiteY92" fmla="*/ 345228 h 687461"/>
                <a:gd name="connsiteX93" fmla="*/ 236792 w 867832"/>
                <a:gd name="connsiteY93" fmla="*/ 661077 h 687461"/>
                <a:gd name="connsiteX94" fmla="*/ 355378 w 867832"/>
                <a:gd name="connsiteY94" fmla="*/ 661077 h 687461"/>
                <a:gd name="connsiteX95" fmla="*/ 355378 w 867832"/>
                <a:gd name="connsiteY95" fmla="*/ 637265 h 687461"/>
                <a:gd name="connsiteX96" fmla="*/ 355283 w 867832"/>
                <a:gd name="connsiteY96" fmla="*/ 402378 h 687461"/>
                <a:gd name="connsiteX97" fmla="*/ 312134 w 867832"/>
                <a:gd name="connsiteY97" fmla="*/ 402378 h 687461"/>
                <a:gd name="connsiteX98" fmla="*/ 312134 w 867832"/>
                <a:gd name="connsiteY98" fmla="*/ 611166 h 687461"/>
                <a:gd name="connsiteX99" fmla="*/ 355283 w 867832"/>
                <a:gd name="connsiteY99" fmla="*/ 611166 h 687461"/>
                <a:gd name="connsiteX100" fmla="*/ 355283 w 867832"/>
                <a:gd name="connsiteY100" fmla="*/ 402378 h 687461"/>
                <a:gd name="connsiteX101" fmla="*/ 186976 w 867832"/>
                <a:gd name="connsiteY101" fmla="*/ 259599 h 687461"/>
                <a:gd name="connsiteX102" fmla="*/ 169450 w 867832"/>
                <a:gd name="connsiteY102" fmla="*/ 214450 h 687461"/>
                <a:gd name="connsiteX103" fmla="*/ 130397 w 867832"/>
                <a:gd name="connsiteY103" fmla="*/ 215784 h 687461"/>
                <a:gd name="connsiteX104" fmla="*/ 115348 w 867832"/>
                <a:gd name="connsiteY104" fmla="*/ 259599 h 687461"/>
                <a:gd name="connsiteX105" fmla="*/ 186976 w 867832"/>
                <a:gd name="connsiteY105" fmla="*/ 259599 h 687461"/>
                <a:gd name="connsiteX106" fmla="*/ 623030 w 867832"/>
                <a:gd name="connsiteY106" fmla="*/ 25950 h 687461"/>
                <a:gd name="connsiteX107" fmla="*/ 548735 w 867832"/>
                <a:gd name="connsiteY107" fmla="*/ 25950 h 687461"/>
                <a:gd name="connsiteX108" fmla="*/ 548735 w 867832"/>
                <a:gd name="connsiteY108" fmla="*/ 61002 h 687461"/>
                <a:gd name="connsiteX109" fmla="*/ 623030 w 867832"/>
                <a:gd name="connsiteY109" fmla="*/ 61002 h 687461"/>
                <a:gd name="connsiteX110" fmla="*/ 623030 w 867832"/>
                <a:gd name="connsiteY110" fmla="*/ 25950 h 6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67832" h="687461">
                  <a:moveTo>
                    <a:pt x="0" y="670221"/>
                  </a:moveTo>
                  <a:cubicBezTo>
                    <a:pt x="4000" y="663554"/>
                    <a:pt x="9906" y="661363"/>
                    <a:pt x="17717" y="661649"/>
                  </a:cubicBezTo>
                  <a:cubicBezTo>
                    <a:pt x="33433" y="662125"/>
                    <a:pt x="49244" y="661839"/>
                    <a:pt x="66008" y="661839"/>
                  </a:cubicBezTo>
                  <a:cubicBezTo>
                    <a:pt x="66008" y="645933"/>
                    <a:pt x="65913" y="630788"/>
                    <a:pt x="66008" y="615643"/>
                  </a:cubicBezTo>
                  <a:cubicBezTo>
                    <a:pt x="66104" y="605737"/>
                    <a:pt x="72962" y="600213"/>
                    <a:pt x="82106" y="602594"/>
                  </a:cubicBezTo>
                  <a:cubicBezTo>
                    <a:pt x="89345" y="604499"/>
                    <a:pt x="91440" y="609928"/>
                    <a:pt x="91440" y="616786"/>
                  </a:cubicBezTo>
                  <a:cubicBezTo>
                    <a:pt x="91345" y="631455"/>
                    <a:pt x="91440" y="646123"/>
                    <a:pt x="91440" y="661268"/>
                  </a:cubicBezTo>
                  <a:cubicBezTo>
                    <a:pt x="131159" y="661268"/>
                    <a:pt x="170212" y="661268"/>
                    <a:pt x="210026" y="661268"/>
                  </a:cubicBezTo>
                  <a:cubicBezTo>
                    <a:pt x="210026" y="536395"/>
                    <a:pt x="210026" y="411522"/>
                    <a:pt x="210026" y="286269"/>
                  </a:cubicBezTo>
                  <a:cubicBezTo>
                    <a:pt x="170593" y="286269"/>
                    <a:pt x="131445" y="286269"/>
                    <a:pt x="91440" y="286269"/>
                  </a:cubicBezTo>
                  <a:cubicBezTo>
                    <a:pt x="91440" y="290079"/>
                    <a:pt x="91440" y="293317"/>
                    <a:pt x="91440" y="296651"/>
                  </a:cubicBezTo>
                  <a:cubicBezTo>
                    <a:pt x="91440" y="378566"/>
                    <a:pt x="91440" y="460481"/>
                    <a:pt x="91440" y="542396"/>
                  </a:cubicBezTo>
                  <a:cubicBezTo>
                    <a:pt x="91440" y="554112"/>
                    <a:pt x="86582" y="559636"/>
                    <a:pt x="77153" y="558684"/>
                  </a:cubicBezTo>
                  <a:cubicBezTo>
                    <a:pt x="70676" y="558017"/>
                    <a:pt x="66770" y="554493"/>
                    <a:pt x="66104" y="547920"/>
                  </a:cubicBezTo>
                  <a:cubicBezTo>
                    <a:pt x="65818" y="545158"/>
                    <a:pt x="66008" y="542301"/>
                    <a:pt x="66008" y="539443"/>
                  </a:cubicBezTo>
                  <a:cubicBezTo>
                    <a:pt x="66008" y="454671"/>
                    <a:pt x="66008" y="369993"/>
                    <a:pt x="66008" y="285221"/>
                  </a:cubicBezTo>
                  <a:cubicBezTo>
                    <a:pt x="66008" y="262170"/>
                    <a:pt x="66008" y="262170"/>
                    <a:pt x="89345" y="259599"/>
                  </a:cubicBezTo>
                  <a:cubicBezTo>
                    <a:pt x="86582" y="222737"/>
                    <a:pt x="100965" y="196257"/>
                    <a:pt x="138494" y="184732"/>
                  </a:cubicBezTo>
                  <a:cubicBezTo>
                    <a:pt x="138494" y="160729"/>
                    <a:pt x="138494" y="136821"/>
                    <a:pt x="138494" y="112818"/>
                  </a:cubicBezTo>
                  <a:cubicBezTo>
                    <a:pt x="138494" y="109389"/>
                    <a:pt x="138398" y="106056"/>
                    <a:pt x="138684" y="102627"/>
                  </a:cubicBezTo>
                  <a:cubicBezTo>
                    <a:pt x="139351" y="95388"/>
                    <a:pt x="143542" y="91101"/>
                    <a:pt x="150686" y="90816"/>
                  </a:cubicBezTo>
                  <a:cubicBezTo>
                    <a:pt x="157925" y="90530"/>
                    <a:pt x="162306" y="94721"/>
                    <a:pt x="163544" y="101769"/>
                  </a:cubicBezTo>
                  <a:cubicBezTo>
                    <a:pt x="164021" y="104532"/>
                    <a:pt x="163925" y="107389"/>
                    <a:pt x="163925" y="110247"/>
                  </a:cubicBezTo>
                  <a:cubicBezTo>
                    <a:pt x="163925" y="133107"/>
                    <a:pt x="164021" y="155967"/>
                    <a:pt x="163830" y="178922"/>
                  </a:cubicBezTo>
                  <a:cubicBezTo>
                    <a:pt x="163830" y="183113"/>
                    <a:pt x="164687" y="185399"/>
                    <a:pt x="169069" y="186923"/>
                  </a:cubicBezTo>
                  <a:cubicBezTo>
                    <a:pt x="198215" y="197496"/>
                    <a:pt x="212693" y="218260"/>
                    <a:pt x="212979" y="249312"/>
                  </a:cubicBezTo>
                  <a:cubicBezTo>
                    <a:pt x="212979" y="252645"/>
                    <a:pt x="212979" y="255979"/>
                    <a:pt x="212979" y="258932"/>
                  </a:cubicBezTo>
                  <a:cubicBezTo>
                    <a:pt x="214122" y="259694"/>
                    <a:pt x="214598" y="260170"/>
                    <a:pt x="215075" y="260170"/>
                  </a:cubicBezTo>
                  <a:cubicBezTo>
                    <a:pt x="235077" y="261504"/>
                    <a:pt x="236125" y="262647"/>
                    <a:pt x="236125" y="283125"/>
                  </a:cubicBezTo>
                  <a:cubicBezTo>
                    <a:pt x="236125" y="294651"/>
                    <a:pt x="236125" y="306271"/>
                    <a:pt x="236125" y="318463"/>
                  </a:cubicBezTo>
                  <a:cubicBezTo>
                    <a:pt x="276035" y="318463"/>
                    <a:pt x="315373" y="318463"/>
                    <a:pt x="355854" y="318463"/>
                  </a:cubicBezTo>
                  <a:cubicBezTo>
                    <a:pt x="355854" y="315415"/>
                    <a:pt x="355854" y="312367"/>
                    <a:pt x="355854" y="309414"/>
                  </a:cubicBezTo>
                  <a:cubicBezTo>
                    <a:pt x="355854" y="263409"/>
                    <a:pt x="355854" y="217308"/>
                    <a:pt x="355854" y="171302"/>
                  </a:cubicBezTo>
                  <a:cubicBezTo>
                    <a:pt x="355854" y="157014"/>
                    <a:pt x="359474" y="153395"/>
                    <a:pt x="373856" y="153395"/>
                  </a:cubicBezTo>
                  <a:cubicBezTo>
                    <a:pt x="412528" y="153395"/>
                    <a:pt x="451295" y="153395"/>
                    <a:pt x="489966" y="153395"/>
                  </a:cubicBezTo>
                  <a:cubicBezTo>
                    <a:pt x="493014" y="153395"/>
                    <a:pt x="496062" y="153395"/>
                    <a:pt x="500444" y="153395"/>
                  </a:cubicBezTo>
                  <a:cubicBezTo>
                    <a:pt x="500444" y="148728"/>
                    <a:pt x="500444" y="144632"/>
                    <a:pt x="500444" y="140536"/>
                  </a:cubicBezTo>
                  <a:cubicBezTo>
                    <a:pt x="500444" y="121867"/>
                    <a:pt x="500444" y="103293"/>
                    <a:pt x="500444" y="84624"/>
                  </a:cubicBezTo>
                  <a:cubicBezTo>
                    <a:pt x="500444" y="64527"/>
                    <a:pt x="501587" y="63193"/>
                    <a:pt x="522637" y="61098"/>
                  </a:cubicBezTo>
                  <a:cubicBezTo>
                    <a:pt x="522637" y="50620"/>
                    <a:pt x="522637" y="40047"/>
                    <a:pt x="522637" y="29475"/>
                  </a:cubicBezTo>
                  <a:cubicBezTo>
                    <a:pt x="522637" y="25284"/>
                    <a:pt x="522542" y="20997"/>
                    <a:pt x="522637" y="16806"/>
                  </a:cubicBezTo>
                  <a:cubicBezTo>
                    <a:pt x="522827" y="4329"/>
                    <a:pt x="526923" y="138"/>
                    <a:pt x="539687" y="42"/>
                  </a:cubicBezTo>
                  <a:cubicBezTo>
                    <a:pt x="567404" y="-53"/>
                    <a:pt x="595027" y="42"/>
                    <a:pt x="622745" y="42"/>
                  </a:cubicBezTo>
                  <a:cubicBezTo>
                    <a:pt x="626174" y="42"/>
                    <a:pt x="629507" y="-53"/>
                    <a:pt x="632936" y="42"/>
                  </a:cubicBezTo>
                  <a:cubicBezTo>
                    <a:pt x="644462" y="423"/>
                    <a:pt x="648843" y="4614"/>
                    <a:pt x="648938" y="16140"/>
                  </a:cubicBezTo>
                  <a:cubicBezTo>
                    <a:pt x="649034" y="31094"/>
                    <a:pt x="648938" y="45953"/>
                    <a:pt x="648938" y="60431"/>
                  </a:cubicBezTo>
                  <a:cubicBezTo>
                    <a:pt x="650177" y="61193"/>
                    <a:pt x="650653" y="61669"/>
                    <a:pt x="651129" y="61669"/>
                  </a:cubicBezTo>
                  <a:cubicBezTo>
                    <a:pt x="668941" y="62717"/>
                    <a:pt x="671036" y="64908"/>
                    <a:pt x="671036" y="83196"/>
                  </a:cubicBezTo>
                  <a:cubicBezTo>
                    <a:pt x="671036" y="115962"/>
                    <a:pt x="671132" y="148728"/>
                    <a:pt x="671036" y="181494"/>
                  </a:cubicBezTo>
                  <a:cubicBezTo>
                    <a:pt x="671036" y="193209"/>
                    <a:pt x="664559" y="198734"/>
                    <a:pt x="654749" y="195781"/>
                  </a:cubicBezTo>
                  <a:cubicBezTo>
                    <a:pt x="647986" y="193686"/>
                    <a:pt x="645224" y="189114"/>
                    <a:pt x="645319" y="181684"/>
                  </a:cubicBezTo>
                  <a:cubicBezTo>
                    <a:pt x="645605" y="150633"/>
                    <a:pt x="645414" y="119676"/>
                    <a:pt x="645414" y="87958"/>
                  </a:cubicBezTo>
                  <a:cubicBezTo>
                    <a:pt x="605600" y="87958"/>
                    <a:pt x="566261" y="87958"/>
                    <a:pt x="526447" y="87958"/>
                  </a:cubicBezTo>
                  <a:cubicBezTo>
                    <a:pt x="526447" y="278934"/>
                    <a:pt x="526447" y="469815"/>
                    <a:pt x="526447" y="661363"/>
                  </a:cubicBezTo>
                  <a:cubicBezTo>
                    <a:pt x="565690" y="661363"/>
                    <a:pt x="605123" y="661363"/>
                    <a:pt x="645700" y="661363"/>
                  </a:cubicBezTo>
                  <a:cubicBezTo>
                    <a:pt x="645700" y="658601"/>
                    <a:pt x="645700" y="655553"/>
                    <a:pt x="645700" y="652600"/>
                  </a:cubicBezTo>
                  <a:cubicBezTo>
                    <a:pt x="645700" y="522393"/>
                    <a:pt x="645700" y="392187"/>
                    <a:pt x="645700" y="261980"/>
                  </a:cubicBezTo>
                  <a:cubicBezTo>
                    <a:pt x="645700" y="259408"/>
                    <a:pt x="645605" y="256932"/>
                    <a:pt x="645509" y="254360"/>
                  </a:cubicBezTo>
                  <a:cubicBezTo>
                    <a:pt x="645033" y="245502"/>
                    <a:pt x="648938" y="240644"/>
                    <a:pt x="657130" y="239977"/>
                  </a:cubicBezTo>
                  <a:cubicBezTo>
                    <a:pt x="665607" y="239310"/>
                    <a:pt x="670941" y="243978"/>
                    <a:pt x="671132" y="253026"/>
                  </a:cubicBezTo>
                  <a:cubicBezTo>
                    <a:pt x="671417" y="270838"/>
                    <a:pt x="671227" y="288650"/>
                    <a:pt x="671227" y="306366"/>
                  </a:cubicBezTo>
                  <a:cubicBezTo>
                    <a:pt x="671227" y="327512"/>
                    <a:pt x="671227" y="348562"/>
                    <a:pt x="671227" y="370755"/>
                  </a:cubicBezTo>
                  <a:cubicBezTo>
                    <a:pt x="675037" y="370755"/>
                    <a:pt x="677990" y="370755"/>
                    <a:pt x="681038" y="370755"/>
                  </a:cubicBezTo>
                  <a:cubicBezTo>
                    <a:pt x="719709" y="370755"/>
                    <a:pt x="758476" y="370755"/>
                    <a:pt x="797147" y="370755"/>
                  </a:cubicBezTo>
                  <a:cubicBezTo>
                    <a:pt x="812483" y="370755"/>
                    <a:pt x="815912" y="374184"/>
                    <a:pt x="815912" y="389805"/>
                  </a:cubicBezTo>
                  <a:cubicBezTo>
                    <a:pt x="815912" y="476769"/>
                    <a:pt x="815912" y="563827"/>
                    <a:pt x="815912" y="650790"/>
                  </a:cubicBezTo>
                  <a:cubicBezTo>
                    <a:pt x="815912" y="654124"/>
                    <a:pt x="815912" y="657458"/>
                    <a:pt x="815912" y="661935"/>
                  </a:cubicBezTo>
                  <a:cubicBezTo>
                    <a:pt x="828294" y="661935"/>
                    <a:pt x="840105" y="661935"/>
                    <a:pt x="851821" y="661935"/>
                  </a:cubicBezTo>
                  <a:cubicBezTo>
                    <a:pt x="862394" y="661935"/>
                    <a:pt x="868109" y="666697"/>
                    <a:pt x="867823" y="674984"/>
                  </a:cubicBezTo>
                  <a:cubicBezTo>
                    <a:pt x="867537" y="683080"/>
                    <a:pt x="862203" y="687271"/>
                    <a:pt x="851916" y="687271"/>
                  </a:cubicBezTo>
                  <a:cubicBezTo>
                    <a:pt x="573405" y="687271"/>
                    <a:pt x="294894" y="687271"/>
                    <a:pt x="16383" y="687462"/>
                  </a:cubicBezTo>
                  <a:cubicBezTo>
                    <a:pt x="8954" y="687462"/>
                    <a:pt x="4286" y="684414"/>
                    <a:pt x="381" y="678889"/>
                  </a:cubicBezTo>
                  <a:cubicBezTo>
                    <a:pt x="0" y="675841"/>
                    <a:pt x="0" y="673079"/>
                    <a:pt x="0" y="670221"/>
                  </a:cubicBezTo>
                  <a:close/>
                  <a:moveTo>
                    <a:pt x="381762" y="178922"/>
                  </a:moveTo>
                  <a:cubicBezTo>
                    <a:pt x="381762" y="340275"/>
                    <a:pt x="381762" y="500772"/>
                    <a:pt x="381762" y="661268"/>
                  </a:cubicBezTo>
                  <a:cubicBezTo>
                    <a:pt x="421481" y="661268"/>
                    <a:pt x="460629" y="661268"/>
                    <a:pt x="499777" y="661268"/>
                  </a:cubicBezTo>
                  <a:cubicBezTo>
                    <a:pt x="499777" y="500200"/>
                    <a:pt x="499777" y="339704"/>
                    <a:pt x="499777" y="178922"/>
                  </a:cubicBezTo>
                  <a:cubicBezTo>
                    <a:pt x="460248" y="178922"/>
                    <a:pt x="421291" y="178922"/>
                    <a:pt x="381762" y="178922"/>
                  </a:cubicBezTo>
                  <a:close/>
                  <a:moveTo>
                    <a:pt x="789432" y="661363"/>
                  </a:moveTo>
                  <a:cubicBezTo>
                    <a:pt x="789432" y="572876"/>
                    <a:pt x="789432" y="484770"/>
                    <a:pt x="789432" y="396568"/>
                  </a:cubicBezTo>
                  <a:cubicBezTo>
                    <a:pt x="749618" y="396568"/>
                    <a:pt x="710565" y="396568"/>
                    <a:pt x="671417" y="396568"/>
                  </a:cubicBezTo>
                  <a:cubicBezTo>
                    <a:pt x="671417" y="485151"/>
                    <a:pt x="671417" y="573066"/>
                    <a:pt x="671417" y="661363"/>
                  </a:cubicBezTo>
                  <a:cubicBezTo>
                    <a:pt x="711041" y="661363"/>
                    <a:pt x="750189" y="661363"/>
                    <a:pt x="789432" y="661363"/>
                  </a:cubicBezTo>
                  <a:close/>
                  <a:moveTo>
                    <a:pt x="355378" y="637265"/>
                  </a:moveTo>
                  <a:cubicBezTo>
                    <a:pt x="337757" y="637265"/>
                    <a:pt x="321088" y="637360"/>
                    <a:pt x="304514" y="637265"/>
                  </a:cubicBezTo>
                  <a:cubicBezTo>
                    <a:pt x="290036" y="637170"/>
                    <a:pt x="286322" y="633550"/>
                    <a:pt x="286322" y="619358"/>
                  </a:cubicBezTo>
                  <a:cubicBezTo>
                    <a:pt x="286322" y="556683"/>
                    <a:pt x="286322" y="494009"/>
                    <a:pt x="286322" y="431334"/>
                  </a:cubicBezTo>
                  <a:cubicBezTo>
                    <a:pt x="286322" y="417523"/>
                    <a:pt x="286226" y="403712"/>
                    <a:pt x="286417" y="389805"/>
                  </a:cubicBezTo>
                  <a:cubicBezTo>
                    <a:pt x="286512" y="381233"/>
                    <a:pt x="290894" y="376947"/>
                    <a:pt x="299371" y="376375"/>
                  </a:cubicBezTo>
                  <a:cubicBezTo>
                    <a:pt x="302990" y="376185"/>
                    <a:pt x="306705" y="376280"/>
                    <a:pt x="310420" y="376280"/>
                  </a:cubicBezTo>
                  <a:cubicBezTo>
                    <a:pt x="325279" y="376280"/>
                    <a:pt x="340233" y="376280"/>
                    <a:pt x="355283" y="376280"/>
                  </a:cubicBezTo>
                  <a:cubicBezTo>
                    <a:pt x="355283" y="365136"/>
                    <a:pt x="355283" y="355134"/>
                    <a:pt x="355283" y="345228"/>
                  </a:cubicBezTo>
                  <a:cubicBezTo>
                    <a:pt x="315373" y="345228"/>
                    <a:pt x="276035" y="345228"/>
                    <a:pt x="236792" y="345228"/>
                  </a:cubicBezTo>
                  <a:cubicBezTo>
                    <a:pt x="236792" y="451051"/>
                    <a:pt x="236792" y="556207"/>
                    <a:pt x="236792" y="661077"/>
                  </a:cubicBezTo>
                  <a:cubicBezTo>
                    <a:pt x="276797" y="661077"/>
                    <a:pt x="316135" y="661077"/>
                    <a:pt x="355378" y="661077"/>
                  </a:cubicBezTo>
                  <a:cubicBezTo>
                    <a:pt x="355378" y="652981"/>
                    <a:pt x="355378" y="645742"/>
                    <a:pt x="355378" y="637265"/>
                  </a:cubicBezTo>
                  <a:close/>
                  <a:moveTo>
                    <a:pt x="355283" y="402378"/>
                  </a:moveTo>
                  <a:cubicBezTo>
                    <a:pt x="340614" y="402378"/>
                    <a:pt x="326422" y="402378"/>
                    <a:pt x="312134" y="402378"/>
                  </a:cubicBezTo>
                  <a:cubicBezTo>
                    <a:pt x="312134" y="472387"/>
                    <a:pt x="312134" y="541634"/>
                    <a:pt x="312134" y="611166"/>
                  </a:cubicBezTo>
                  <a:cubicBezTo>
                    <a:pt x="326803" y="611166"/>
                    <a:pt x="340995" y="611166"/>
                    <a:pt x="355283" y="611166"/>
                  </a:cubicBezTo>
                  <a:cubicBezTo>
                    <a:pt x="355283" y="541253"/>
                    <a:pt x="355283" y="472006"/>
                    <a:pt x="355283" y="402378"/>
                  </a:cubicBezTo>
                  <a:close/>
                  <a:moveTo>
                    <a:pt x="186976" y="259599"/>
                  </a:moveTo>
                  <a:cubicBezTo>
                    <a:pt x="188881" y="240834"/>
                    <a:pt x="186404" y="224547"/>
                    <a:pt x="169450" y="214450"/>
                  </a:cubicBezTo>
                  <a:cubicBezTo>
                    <a:pt x="156401" y="206640"/>
                    <a:pt x="142970" y="207211"/>
                    <a:pt x="130397" y="215784"/>
                  </a:cubicBezTo>
                  <a:cubicBezTo>
                    <a:pt x="114776" y="226452"/>
                    <a:pt x="113157" y="242168"/>
                    <a:pt x="115348" y="259599"/>
                  </a:cubicBezTo>
                  <a:cubicBezTo>
                    <a:pt x="139256" y="259599"/>
                    <a:pt x="162878" y="259599"/>
                    <a:pt x="186976" y="259599"/>
                  </a:cubicBezTo>
                  <a:close/>
                  <a:moveTo>
                    <a:pt x="623030" y="25950"/>
                  </a:moveTo>
                  <a:cubicBezTo>
                    <a:pt x="597789" y="25950"/>
                    <a:pt x="573119" y="25950"/>
                    <a:pt x="548735" y="25950"/>
                  </a:cubicBezTo>
                  <a:cubicBezTo>
                    <a:pt x="548735" y="38238"/>
                    <a:pt x="548735" y="49668"/>
                    <a:pt x="548735" y="61002"/>
                  </a:cubicBezTo>
                  <a:cubicBezTo>
                    <a:pt x="573881" y="61002"/>
                    <a:pt x="598265" y="61002"/>
                    <a:pt x="623030" y="61002"/>
                  </a:cubicBezTo>
                  <a:cubicBezTo>
                    <a:pt x="623030" y="49191"/>
                    <a:pt x="623030" y="38047"/>
                    <a:pt x="623030" y="25950"/>
                  </a:cubicBezTo>
                  <a:close/>
                </a:path>
              </a:pathLst>
            </a:custGeom>
            <a:grpFill/>
            <a:ln w="9525" cap="flat">
              <a:noFill/>
              <a:prstDash val="solid"/>
              <a:miter/>
            </a:ln>
          </p:spPr>
          <p:txBody>
            <a:bodyPr rtlCol="0" anchor="ctr"/>
            <a:p>
              <a:endParaRPr lang="zh-CN" altLang="en-US"/>
            </a:p>
          </p:txBody>
        </p:sp>
        <p:sp>
          <p:nvSpPr>
            <p:cNvPr id="45" name="任意多边形: 形状 44"/>
            <p:cNvSpPr/>
            <p:nvPr>
              <p:custDataLst>
                <p:tags r:id="rId31"/>
              </p:custDataLst>
            </p:nvPr>
          </p:nvSpPr>
          <p:spPr>
            <a:xfrm>
              <a:off x="4409985" y="-1965827"/>
              <a:ext cx="144744" cy="144956"/>
            </a:xfrm>
            <a:custGeom>
              <a:avLst/>
              <a:gdLst>
                <a:gd name="connsiteX0" fmla="*/ 52111 w 87459"/>
                <a:gd name="connsiteY0" fmla="*/ 0 h 87587"/>
                <a:gd name="connsiteX1" fmla="*/ 86306 w 87459"/>
                <a:gd name="connsiteY1" fmla="*/ 33909 h 87587"/>
                <a:gd name="connsiteX2" fmla="*/ 56397 w 87459"/>
                <a:gd name="connsiteY2" fmla="*/ 85725 h 87587"/>
                <a:gd name="connsiteX3" fmla="*/ 3057 w 87459"/>
                <a:gd name="connsiteY3" fmla="*/ 59817 h 87587"/>
                <a:gd name="connsiteX4" fmla="*/ 25250 w 87459"/>
                <a:gd name="connsiteY4" fmla="*/ 4286 h 87587"/>
                <a:gd name="connsiteX5" fmla="*/ 35252 w 87459"/>
                <a:gd name="connsiteY5" fmla="*/ 95 h 87587"/>
                <a:gd name="connsiteX6" fmla="*/ 52111 w 87459"/>
                <a:gd name="connsiteY6" fmla="*/ 0 h 87587"/>
                <a:gd name="connsiteX7" fmla="*/ 62112 w 87459"/>
                <a:gd name="connsiteY7" fmla="*/ 43720 h 87587"/>
                <a:gd name="connsiteX8" fmla="*/ 43729 w 87459"/>
                <a:gd name="connsiteY8" fmla="*/ 25432 h 87587"/>
                <a:gd name="connsiteX9" fmla="*/ 25345 w 87459"/>
                <a:gd name="connsiteY9" fmla="*/ 43720 h 87587"/>
                <a:gd name="connsiteX10" fmla="*/ 43729 w 87459"/>
                <a:gd name="connsiteY10" fmla="*/ 62008 h 87587"/>
                <a:gd name="connsiteX11" fmla="*/ 62112 w 87459"/>
                <a:gd name="connsiteY11" fmla="*/ 43720 h 8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459" h="87587">
                  <a:moveTo>
                    <a:pt x="52111" y="0"/>
                  </a:moveTo>
                  <a:cubicBezTo>
                    <a:pt x="69065" y="5715"/>
                    <a:pt x="81924" y="15430"/>
                    <a:pt x="86306" y="33909"/>
                  </a:cubicBezTo>
                  <a:cubicBezTo>
                    <a:pt x="91544" y="56388"/>
                    <a:pt x="78495" y="79058"/>
                    <a:pt x="56397" y="85725"/>
                  </a:cubicBezTo>
                  <a:cubicBezTo>
                    <a:pt x="34680" y="92297"/>
                    <a:pt x="11439" y="80963"/>
                    <a:pt x="3057" y="59817"/>
                  </a:cubicBezTo>
                  <a:cubicBezTo>
                    <a:pt x="-5420" y="38386"/>
                    <a:pt x="4295" y="14002"/>
                    <a:pt x="25250" y="4286"/>
                  </a:cubicBezTo>
                  <a:cubicBezTo>
                    <a:pt x="28489" y="2762"/>
                    <a:pt x="31918" y="1429"/>
                    <a:pt x="35252" y="95"/>
                  </a:cubicBezTo>
                  <a:cubicBezTo>
                    <a:pt x="40776" y="0"/>
                    <a:pt x="46396" y="0"/>
                    <a:pt x="52111" y="0"/>
                  </a:cubicBezTo>
                  <a:close/>
                  <a:moveTo>
                    <a:pt x="62112" y="43720"/>
                  </a:moveTo>
                  <a:cubicBezTo>
                    <a:pt x="62112" y="33814"/>
                    <a:pt x="53730" y="25432"/>
                    <a:pt x="43729" y="25432"/>
                  </a:cubicBezTo>
                  <a:cubicBezTo>
                    <a:pt x="33823" y="25432"/>
                    <a:pt x="25345" y="33814"/>
                    <a:pt x="25345" y="43720"/>
                  </a:cubicBezTo>
                  <a:cubicBezTo>
                    <a:pt x="25345" y="53531"/>
                    <a:pt x="33918" y="62103"/>
                    <a:pt x="43729" y="62008"/>
                  </a:cubicBezTo>
                  <a:cubicBezTo>
                    <a:pt x="53635" y="62103"/>
                    <a:pt x="62112" y="53626"/>
                    <a:pt x="62112" y="43720"/>
                  </a:cubicBezTo>
                  <a:close/>
                </a:path>
              </a:pathLst>
            </a:custGeom>
            <a:grpFill/>
            <a:ln w="9525" cap="flat">
              <a:noFill/>
              <a:prstDash val="solid"/>
              <a:miter/>
            </a:ln>
          </p:spPr>
          <p:txBody>
            <a:bodyPr rtlCol="0" anchor="ctr"/>
            <a:p>
              <a:endParaRPr lang="zh-CN" altLang="en-US"/>
            </a:p>
          </p:txBody>
        </p:sp>
        <p:sp>
          <p:nvSpPr>
            <p:cNvPr id="46" name="任意多边形: 形状 45"/>
            <p:cNvSpPr/>
            <p:nvPr>
              <p:custDataLst>
                <p:tags r:id="rId32"/>
              </p:custDataLst>
            </p:nvPr>
          </p:nvSpPr>
          <p:spPr>
            <a:xfrm>
              <a:off x="4165660" y="-1869826"/>
              <a:ext cx="145184" cy="145029"/>
            </a:xfrm>
            <a:custGeom>
              <a:avLst/>
              <a:gdLst>
                <a:gd name="connsiteX0" fmla="*/ 87726 w 87725"/>
                <a:gd name="connsiteY0" fmla="*/ 43720 h 87631"/>
                <a:gd name="connsiteX1" fmla="*/ 44292 w 87725"/>
                <a:gd name="connsiteY1" fmla="*/ 87630 h 87631"/>
                <a:gd name="connsiteX2" fmla="*/ 0 w 87725"/>
                <a:gd name="connsiteY2" fmla="*/ 43625 h 87631"/>
                <a:gd name="connsiteX3" fmla="*/ 43911 w 87725"/>
                <a:gd name="connsiteY3" fmla="*/ 0 h 87631"/>
                <a:gd name="connsiteX4" fmla="*/ 87726 w 87725"/>
                <a:gd name="connsiteY4" fmla="*/ 43720 h 87631"/>
                <a:gd name="connsiteX5" fmla="*/ 43530 w 87725"/>
                <a:gd name="connsiteY5" fmla="*/ 25622 h 87631"/>
                <a:gd name="connsiteX6" fmla="*/ 25527 w 87725"/>
                <a:gd name="connsiteY6" fmla="*/ 44387 h 87631"/>
                <a:gd name="connsiteX7" fmla="*/ 44292 w 87725"/>
                <a:gd name="connsiteY7" fmla="*/ 62294 h 87631"/>
                <a:gd name="connsiteX8" fmla="*/ 62199 w 87725"/>
                <a:gd name="connsiteY8" fmla="*/ 43529 h 87631"/>
                <a:gd name="connsiteX9" fmla="*/ 43530 w 87725"/>
                <a:gd name="connsiteY9" fmla="*/ 25622 h 8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25" h="87631">
                  <a:moveTo>
                    <a:pt x="87726" y="43720"/>
                  </a:moveTo>
                  <a:cubicBezTo>
                    <a:pt x="87821" y="67627"/>
                    <a:pt x="68199" y="87439"/>
                    <a:pt x="44292" y="87630"/>
                  </a:cubicBezTo>
                  <a:cubicBezTo>
                    <a:pt x="20003" y="87821"/>
                    <a:pt x="-95" y="67723"/>
                    <a:pt x="0" y="43625"/>
                  </a:cubicBezTo>
                  <a:cubicBezTo>
                    <a:pt x="191" y="19812"/>
                    <a:pt x="20098" y="0"/>
                    <a:pt x="43911" y="0"/>
                  </a:cubicBezTo>
                  <a:cubicBezTo>
                    <a:pt x="67818" y="95"/>
                    <a:pt x="87630" y="19907"/>
                    <a:pt x="87726" y="43720"/>
                  </a:cubicBezTo>
                  <a:close/>
                  <a:moveTo>
                    <a:pt x="43530" y="25622"/>
                  </a:moveTo>
                  <a:cubicBezTo>
                    <a:pt x="33624" y="25908"/>
                    <a:pt x="25242" y="34671"/>
                    <a:pt x="25527" y="44387"/>
                  </a:cubicBezTo>
                  <a:cubicBezTo>
                    <a:pt x="25813" y="54293"/>
                    <a:pt x="34481" y="62484"/>
                    <a:pt x="44292" y="62294"/>
                  </a:cubicBezTo>
                  <a:cubicBezTo>
                    <a:pt x="54198" y="62008"/>
                    <a:pt x="62389" y="53435"/>
                    <a:pt x="62199" y="43529"/>
                  </a:cubicBezTo>
                  <a:cubicBezTo>
                    <a:pt x="62008" y="33623"/>
                    <a:pt x="53436" y="25337"/>
                    <a:pt x="43530" y="25622"/>
                  </a:cubicBezTo>
                  <a:close/>
                </a:path>
              </a:pathLst>
            </a:custGeom>
            <a:grpFill/>
            <a:ln w="9525" cap="flat">
              <a:noFill/>
              <a:prstDash val="solid"/>
              <a:miter/>
            </a:ln>
          </p:spPr>
          <p:txBody>
            <a:bodyPr rtlCol="0" anchor="ctr"/>
            <a:p>
              <a:endParaRPr lang="zh-CN" altLang="en-US"/>
            </a:p>
          </p:txBody>
        </p:sp>
        <p:sp>
          <p:nvSpPr>
            <p:cNvPr id="47" name="任意多边形: 形状 46"/>
            <p:cNvSpPr/>
            <p:nvPr>
              <p:custDataLst>
                <p:tags r:id="rId33"/>
              </p:custDataLst>
            </p:nvPr>
          </p:nvSpPr>
          <p:spPr>
            <a:xfrm>
              <a:off x="4889217" y="-1692960"/>
              <a:ext cx="145186" cy="145030"/>
            </a:xfrm>
            <a:custGeom>
              <a:avLst/>
              <a:gdLst>
                <a:gd name="connsiteX0" fmla="*/ 43815 w 87726"/>
                <a:gd name="connsiteY0" fmla="*/ 87633 h 87632"/>
                <a:gd name="connsiteX1" fmla="*/ 0 w 87726"/>
                <a:gd name="connsiteY1" fmla="*/ 44008 h 87632"/>
                <a:gd name="connsiteX2" fmla="*/ 43530 w 87726"/>
                <a:gd name="connsiteY2" fmla="*/ 3 h 87632"/>
                <a:gd name="connsiteX3" fmla="*/ 87726 w 87726"/>
                <a:gd name="connsiteY3" fmla="*/ 44104 h 87632"/>
                <a:gd name="connsiteX4" fmla="*/ 43815 w 87726"/>
                <a:gd name="connsiteY4" fmla="*/ 87633 h 87632"/>
                <a:gd name="connsiteX5" fmla="*/ 62294 w 87726"/>
                <a:gd name="connsiteY5" fmla="*/ 44294 h 87632"/>
                <a:gd name="connsiteX6" fmla="*/ 44292 w 87726"/>
                <a:gd name="connsiteY6" fmla="*/ 25530 h 87632"/>
                <a:gd name="connsiteX7" fmla="*/ 25527 w 87726"/>
                <a:gd name="connsiteY7" fmla="*/ 43437 h 87632"/>
                <a:gd name="connsiteX8" fmla="*/ 43530 w 87726"/>
                <a:gd name="connsiteY8" fmla="*/ 62106 h 87632"/>
                <a:gd name="connsiteX9" fmla="*/ 62294 w 87726"/>
                <a:gd name="connsiteY9" fmla="*/ 44294 h 8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26" h="87632">
                  <a:moveTo>
                    <a:pt x="43815" y="87633"/>
                  </a:moveTo>
                  <a:cubicBezTo>
                    <a:pt x="19908" y="87633"/>
                    <a:pt x="96" y="67916"/>
                    <a:pt x="0" y="44008"/>
                  </a:cubicBezTo>
                  <a:cubicBezTo>
                    <a:pt x="-95" y="20196"/>
                    <a:pt x="19622" y="289"/>
                    <a:pt x="43530" y="3"/>
                  </a:cubicBezTo>
                  <a:cubicBezTo>
                    <a:pt x="67533" y="-283"/>
                    <a:pt x="87916" y="20005"/>
                    <a:pt x="87726" y="44104"/>
                  </a:cubicBezTo>
                  <a:cubicBezTo>
                    <a:pt x="87535" y="68011"/>
                    <a:pt x="67818" y="87633"/>
                    <a:pt x="43815" y="87633"/>
                  </a:cubicBezTo>
                  <a:close/>
                  <a:moveTo>
                    <a:pt x="62294" y="44294"/>
                  </a:moveTo>
                  <a:cubicBezTo>
                    <a:pt x="62580" y="34483"/>
                    <a:pt x="54198" y="25816"/>
                    <a:pt x="44292" y="25530"/>
                  </a:cubicBezTo>
                  <a:cubicBezTo>
                    <a:pt x="34481" y="25244"/>
                    <a:pt x="25718" y="33626"/>
                    <a:pt x="25527" y="43437"/>
                  </a:cubicBezTo>
                  <a:cubicBezTo>
                    <a:pt x="25242" y="53248"/>
                    <a:pt x="33624" y="61915"/>
                    <a:pt x="43530" y="62106"/>
                  </a:cubicBezTo>
                  <a:cubicBezTo>
                    <a:pt x="53436" y="62392"/>
                    <a:pt x="62008" y="54200"/>
                    <a:pt x="62294" y="44294"/>
                  </a:cubicBezTo>
                  <a:close/>
                </a:path>
              </a:pathLst>
            </a:custGeom>
            <a:grpFill/>
            <a:ln w="9525" cap="flat">
              <a:noFill/>
              <a:prstDash val="solid"/>
              <a:miter/>
            </a:ln>
          </p:spPr>
          <p:txBody>
            <a:bodyPr rtlCol="0" anchor="ctr"/>
            <a:p>
              <a:endParaRPr lang="zh-CN" altLang="en-US"/>
            </a:p>
          </p:txBody>
        </p:sp>
        <p:sp>
          <p:nvSpPr>
            <p:cNvPr id="48" name="任意多边形: 形状 47"/>
            <p:cNvSpPr/>
            <p:nvPr>
              <p:custDataLst>
                <p:tags r:id="rId34"/>
              </p:custDataLst>
            </p:nvPr>
          </p:nvSpPr>
          <p:spPr>
            <a:xfrm>
              <a:off x="4604774" y="-1861155"/>
              <a:ext cx="235717" cy="82501"/>
            </a:xfrm>
            <a:custGeom>
              <a:avLst/>
              <a:gdLst>
                <a:gd name="connsiteX0" fmla="*/ 68429 w 142428"/>
                <a:gd name="connsiteY0" fmla="*/ 0 h 49850"/>
                <a:gd name="connsiteX1" fmla="*/ 136628 w 142428"/>
                <a:gd name="connsiteY1" fmla="*/ 26289 h 49850"/>
                <a:gd name="connsiteX2" fmla="*/ 138629 w 142428"/>
                <a:gd name="connsiteY2" fmla="*/ 45434 h 49850"/>
                <a:gd name="connsiteX3" fmla="*/ 119388 w 142428"/>
                <a:gd name="connsiteY3" fmla="*/ 44863 h 49850"/>
                <a:gd name="connsiteX4" fmla="*/ 22233 w 142428"/>
                <a:gd name="connsiteY4" fmla="*/ 45053 h 49850"/>
                <a:gd name="connsiteX5" fmla="*/ 3564 w 142428"/>
                <a:gd name="connsiteY5" fmla="*/ 45910 h 49850"/>
                <a:gd name="connsiteX6" fmla="*/ 5564 w 142428"/>
                <a:gd name="connsiteY6" fmla="*/ 25908 h 49850"/>
                <a:gd name="connsiteX7" fmla="*/ 68429 w 142428"/>
                <a:gd name="connsiteY7" fmla="*/ 0 h 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28" h="49850">
                  <a:moveTo>
                    <a:pt x="68429" y="0"/>
                  </a:moveTo>
                  <a:cubicBezTo>
                    <a:pt x="96052" y="476"/>
                    <a:pt x="118150" y="8858"/>
                    <a:pt x="136628" y="26289"/>
                  </a:cubicBezTo>
                  <a:cubicBezTo>
                    <a:pt x="143677" y="32956"/>
                    <a:pt x="144248" y="39338"/>
                    <a:pt x="138629" y="45434"/>
                  </a:cubicBezTo>
                  <a:cubicBezTo>
                    <a:pt x="133009" y="51435"/>
                    <a:pt x="126722" y="51244"/>
                    <a:pt x="119388" y="44863"/>
                  </a:cubicBezTo>
                  <a:cubicBezTo>
                    <a:pt x="89003" y="18764"/>
                    <a:pt x="53189" y="18764"/>
                    <a:pt x="22233" y="45053"/>
                  </a:cubicBezTo>
                  <a:cubicBezTo>
                    <a:pt x="15089" y="51149"/>
                    <a:pt x="8708" y="51435"/>
                    <a:pt x="3564" y="45910"/>
                  </a:cubicBezTo>
                  <a:cubicBezTo>
                    <a:pt x="-1865" y="40195"/>
                    <a:pt x="-1008" y="32194"/>
                    <a:pt x="5564" y="25908"/>
                  </a:cubicBezTo>
                  <a:cubicBezTo>
                    <a:pt x="22614" y="9716"/>
                    <a:pt x="46808" y="95"/>
                    <a:pt x="68429" y="0"/>
                  </a:cubicBezTo>
                  <a:close/>
                </a:path>
              </a:pathLst>
            </a:custGeom>
            <a:grpFill/>
            <a:ln w="9525" cap="flat">
              <a:noFill/>
              <a:prstDash val="solid"/>
              <a:miter/>
            </a:ln>
          </p:spPr>
          <p:txBody>
            <a:bodyPr rtlCol="0" anchor="ctr"/>
            <a:p>
              <a:endParaRPr lang="zh-CN" altLang="en-US"/>
            </a:p>
          </p:txBody>
        </p:sp>
        <p:sp>
          <p:nvSpPr>
            <p:cNvPr id="49" name="任意多边形: 形状 48"/>
            <p:cNvSpPr/>
            <p:nvPr>
              <p:custDataLst>
                <p:tags r:id="rId35"/>
              </p:custDataLst>
            </p:nvPr>
          </p:nvSpPr>
          <p:spPr>
            <a:xfrm>
              <a:off x="3883733" y="-1698316"/>
              <a:ext cx="236516" cy="82534"/>
            </a:xfrm>
            <a:custGeom>
              <a:avLst/>
              <a:gdLst>
                <a:gd name="connsiteX0" fmla="*/ 72719 w 142911"/>
                <a:gd name="connsiteY0" fmla="*/ 0 h 49870"/>
                <a:gd name="connsiteX1" fmla="*/ 137584 w 142911"/>
                <a:gd name="connsiteY1" fmla="*/ 26670 h 49870"/>
                <a:gd name="connsiteX2" fmla="*/ 139298 w 142911"/>
                <a:gd name="connsiteY2" fmla="*/ 45148 h 49870"/>
                <a:gd name="connsiteX3" fmla="*/ 120725 w 142911"/>
                <a:gd name="connsiteY3" fmla="*/ 45434 h 49870"/>
                <a:gd name="connsiteX4" fmla="*/ 22046 w 142911"/>
                <a:gd name="connsiteY4" fmla="*/ 45339 h 49870"/>
                <a:gd name="connsiteX5" fmla="*/ 3472 w 142911"/>
                <a:gd name="connsiteY5" fmla="*/ 45244 h 49870"/>
                <a:gd name="connsiteX6" fmla="*/ 5186 w 142911"/>
                <a:gd name="connsiteY6" fmla="*/ 26575 h 49870"/>
                <a:gd name="connsiteX7" fmla="*/ 72719 w 142911"/>
                <a:gd name="connsiteY7" fmla="*/ 0 h 4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911" h="49870">
                  <a:moveTo>
                    <a:pt x="72719" y="0"/>
                  </a:moveTo>
                  <a:cubicBezTo>
                    <a:pt x="95483" y="0"/>
                    <a:pt x="118534" y="8382"/>
                    <a:pt x="137584" y="26670"/>
                  </a:cubicBezTo>
                  <a:cubicBezTo>
                    <a:pt x="144061" y="32956"/>
                    <a:pt x="144632" y="39338"/>
                    <a:pt x="139298" y="45148"/>
                  </a:cubicBezTo>
                  <a:cubicBezTo>
                    <a:pt x="133964" y="51054"/>
                    <a:pt x="127011" y="51721"/>
                    <a:pt x="120725" y="45434"/>
                  </a:cubicBezTo>
                  <a:cubicBezTo>
                    <a:pt x="93864" y="18955"/>
                    <a:pt x="49192" y="18764"/>
                    <a:pt x="22046" y="45339"/>
                  </a:cubicBezTo>
                  <a:cubicBezTo>
                    <a:pt x="15664" y="51626"/>
                    <a:pt x="8806" y="51054"/>
                    <a:pt x="3472" y="45244"/>
                  </a:cubicBezTo>
                  <a:cubicBezTo>
                    <a:pt x="-1672" y="39624"/>
                    <a:pt x="-1100" y="32480"/>
                    <a:pt x="5186" y="26575"/>
                  </a:cubicBezTo>
                  <a:cubicBezTo>
                    <a:pt x="23189" y="9716"/>
                    <a:pt x="44620" y="857"/>
                    <a:pt x="72719" y="0"/>
                  </a:cubicBezTo>
                  <a:close/>
                </a:path>
              </a:pathLst>
            </a:custGeom>
            <a:grpFill/>
            <a:ln w="9525" cap="flat">
              <a:noFill/>
              <a:prstDash val="solid"/>
              <a:miter/>
            </a:ln>
          </p:spPr>
          <p:txBody>
            <a:bodyPr rtlCol="0" anchor="ctr"/>
            <a:p>
              <a:endParaRPr lang="zh-CN" altLang="en-US"/>
            </a:p>
          </p:txBody>
        </p:sp>
        <p:sp>
          <p:nvSpPr>
            <p:cNvPr id="50" name="任意多边形: 形状 49"/>
            <p:cNvSpPr/>
            <p:nvPr>
              <p:custDataLst>
                <p:tags r:id="rId36"/>
              </p:custDataLst>
            </p:nvPr>
          </p:nvSpPr>
          <p:spPr>
            <a:xfrm>
              <a:off x="3937368" y="-955526"/>
              <a:ext cx="130734" cy="42290"/>
            </a:xfrm>
            <a:custGeom>
              <a:avLst/>
              <a:gdLst>
                <a:gd name="connsiteX0" fmla="*/ 39930 w 78994"/>
                <a:gd name="connsiteY0" fmla="*/ 25432 h 25553"/>
                <a:gd name="connsiteX1" fmla="*/ 13641 w 78994"/>
                <a:gd name="connsiteY1" fmla="*/ 25432 h 25553"/>
                <a:gd name="connsiteX2" fmla="*/ 20 w 78994"/>
                <a:gd name="connsiteY2" fmla="*/ 13621 h 25553"/>
                <a:gd name="connsiteX3" fmla="*/ 13165 w 78994"/>
                <a:gd name="connsiteY3" fmla="*/ 286 h 25553"/>
                <a:gd name="connsiteX4" fmla="*/ 65648 w 78994"/>
                <a:gd name="connsiteY4" fmla="*/ 286 h 25553"/>
                <a:gd name="connsiteX5" fmla="*/ 78983 w 78994"/>
                <a:gd name="connsiteY5" fmla="*/ 13621 h 25553"/>
                <a:gd name="connsiteX6" fmla="*/ 65362 w 78994"/>
                <a:gd name="connsiteY6" fmla="*/ 25527 h 25553"/>
                <a:gd name="connsiteX7" fmla="*/ 39930 w 78994"/>
                <a:gd name="connsiteY7" fmla="*/ 25432 h 2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94" h="25553">
                  <a:moveTo>
                    <a:pt x="39930" y="25432"/>
                  </a:moveTo>
                  <a:cubicBezTo>
                    <a:pt x="31167" y="25432"/>
                    <a:pt x="22404" y="25622"/>
                    <a:pt x="13641" y="25432"/>
                  </a:cubicBezTo>
                  <a:cubicBezTo>
                    <a:pt x="5164" y="25241"/>
                    <a:pt x="306" y="20860"/>
                    <a:pt x="20" y="13621"/>
                  </a:cubicBezTo>
                  <a:cubicBezTo>
                    <a:pt x="-361" y="6001"/>
                    <a:pt x="4592" y="381"/>
                    <a:pt x="13165" y="286"/>
                  </a:cubicBezTo>
                  <a:cubicBezTo>
                    <a:pt x="30691" y="-95"/>
                    <a:pt x="48217" y="-95"/>
                    <a:pt x="65648" y="286"/>
                  </a:cubicBezTo>
                  <a:cubicBezTo>
                    <a:pt x="74125" y="476"/>
                    <a:pt x="79268" y="6191"/>
                    <a:pt x="78983" y="13621"/>
                  </a:cubicBezTo>
                  <a:cubicBezTo>
                    <a:pt x="78697" y="20860"/>
                    <a:pt x="73649" y="25336"/>
                    <a:pt x="65362" y="25527"/>
                  </a:cubicBezTo>
                  <a:cubicBezTo>
                    <a:pt x="56885" y="25622"/>
                    <a:pt x="48407" y="25432"/>
                    <a:pt x="39930" y="25432"/>
                  </a:cubicBezTo>
                  <a:close/>
                </a:path>
              </a:pathLst>
            </a:custGeom>
            <a:grpFill/>
            <a:ln w="9525" cap="flat">
              <a:noFill/>
              <a:prstDash val="solid"/>
              <a:miter/>
            </a:ln>
          </p:spPr>
          <p:txBody>
            <a:bodyPr rtlCol="0" anchor="ctr"/>
            <a:p>
              <a:endParaRPr lang="zh-CN" altLang="en-US"/>
            </a:p>
          </p:txBody>
        </p:sp>
        <p:sp>
          <p:nvSpPr>
            <p:cNvPr id="51" name="任意多边形: 形状 50"/>
            <p:cNvSpPr/>
            <p:nvPr>
              <p:custDataLst>
                <p:tags r:id="rId37"/>
              </p:custDataLst>
            </p:nvPr>
          </p:nvSpPr>
          <p:spPr>
            <a:xfrm>
              <a:off x="3937366" y="-865733"/>
              <a:ext cx="130736" cy="42331"/>
            </a:xfrm>
            <a:custGeom>
              <a:avLst/>
              <a:gdLst>
                <a:gd name="connsiteX0" fmla="*/ 39169 w 78995"/>
                <a:gd name="connsiteY0" fmla="*/ 25468 h 25578"/>
                <a:gd name="connsiteX1" fmla="*/ 12880 w 78995"/>
                <a:gd name="connsiteY1" fmla="*/ 25373 h 25578"/>
                <a:gd name="connsiteX2" fmla="*/ 22 w 78995"/>
                <a:gd name="connsiteY2" fmla="*/ 13657 h 25578"/>
                <a:gd name="connsiteX3" fmla="*/ 12214 w 78995"/>
                <a:gd name="connsiteY3" fmla="*/ 322 h 25578"/>
                <a:gd name="connsiteX4" fmla="*/ 66411 w 78995"/>
                <a:gd name="connsiteY4" fmla="*/ 322 h 25578"/>
                <a:gd name="connsiteX5" fmla="*/ 78984 w 78995"/>
                <a:gd name="connsiteY5" fmla="*/ 13467 h 25578"/>
                <a:gd name="connsiteX6" fmla="*/ 65458 w 78995"/>
                <a:gd name="connsiteY6" fmla="*/ 25468 h 25578"/>
                <a:gd name="connsiteX7" fmla="*/ 39169 w 78995"/>
                <a:gd name="connsiteY7" fmla="*/ 25468 h 25578"/>
                <a:gd name="connsiteX8" fmla="*/ 39169 w 78995"/>
                <a:gd name="connsiteY8" fmla="*/ 25468 h 2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95" h="25578">
                  <a:moveTo>
                    <a:pt x="39169" y="25468"/>
                  </a:moveTo>
                  <a:cubicBezTo>
                    <a:pt x="30406" y="25468"/>
                    <a:pt x="21643" y="25659"/>
                    <a:pt x="12880" y="25373"/>
                  </a:cubicBezTo>
                  <a:cubicBezTo>
                    <a:pt x="4975" y="25087"/>
                    <a:pt x="307" y="20611"/>
                    <a:pt x="22" y="13657"/>
                  </a:cubicBezTo>
                  <a:cubicBezTo>
                    <a:pt x="-359" y="6323"/>
                    <a:pt x="4308" y="513"/>
                    <a:pt x="12214" y="322"/>
                  </a:cubicBezTo>
                  <a:cubicBezTo>
                    <a:pt x="30311" y="-154"/>
                    <a:pt x="48313" y="-59"/>
                    <a:pt x="66411" y="322"/>
                  </a:cubicBezTo>
                  <a:cubicBezTo>
                    <a:pt x="74317" y="513"/>
                    <a:pt x="79270" y="6323"/>
                    <a:pt x="78984" y="13467"/>
                  </a:cubicBezTo>
                  <a:cubicBezTo>
                    <a:pt x="78698" y="20611"/>
                    <a:pt x="73745" y="25278"/>
                    <a:pt x="65458" y="25468"/>
                  </a:cubicBezTo>
                  <a:cubicBezTo>
                    <a:pt x="56695" y="25659"/>
                    <a:pt x="47932" y="25564"/>
                    <a:pt x="39169" y="25468"/>
                  </a:cubicBezTo>
                  <a:cubicBezTo>
                    <a:pt x="39169" y="25468"/>
                    <a:pt x="39169" y="25468"/>
                    <a:pt x="39169" y="25468"/>
                  </a:cubicBezTo>
                  <a:close/>
                </a:path>
              </a:pathLst>
            </a:custGeom>
            <a:grpFill/>
            <a:ln w="9525" cap="flat">
              <a:noFill/>
              <a:prstDash val="solid"/>
              <a:miter/>
            </a:ln>
          </p:spPr>
          <p:txBody>
            <a:bodyPr rtlCol="0" anchor="ctr"/>
            <a:p>
              <a:endParaRPr lang="zh-CN" altLang="en-US"/>
            </a:p>
          </p:txBody>
        </p:sp>
        <p:sp>
          <p:nvSpPr>
            <p:cNvPr id="52" name="任意多边形: 形状 51"/>
            <p:cNvSpPr/>
            <p:nvPr>
              <p:custDataLst>
                <p:tags r:id="rId38"/>
              </p:custDataLst>
            </p:nvPr>
          </p:nvSpPr>
          <p:spPr>
            <a:xfrm>
              <a:off x="3937392" y="-1045142"/>
              <a:ext cx="130691" cy="42080"/>
            </a:xfrm>
            <a:custGeom>
              <a:avLst/>
              <a:gdLst>
                <a:gd name="connsiteX0" fmla="*/ 38772 w 78968"/>
                <a:gd name="connsiteY0" fmla="*/ 25384 h 25426"/>
                <a:gd name="connsiteX1" fmla="*/ 14197 w 78968"/>
                <a:gd name="connsiteY1" fmla="*/ 25384 h 25426"/>
                <a:gd name="connsiteX2" fmla="*/ 5 w 78968"/>
                <a:gd name="connsiteY2" fmla="*/ 13192 h 25426"/>
                <a:gd name="connsiteX3" fmla="*/ 14388 w 78968"/>
                <a:gd name="connsiteY3" fmla="*/ 143 h 25426"/>
                <a:gd name="connsiteX4" fmla="*/ 65156 w 78968"/>
                <a:gd name="connsiteY4" fmla="*/ 143 h 25426"/>
                <a:gd name="connsiteX5" fmla="*/ 78967 w 78968"/>
                <a:gd name="connsiteY5" fmla="*/ 12906 h 25426"/>
                <a:gd name="connsiteX6" fmla="*/ 64966 w 78968"/>
                <a:gd name="connsiteY6" fmla="*/ 25384 h 25426"/>
                <a:gd name="connsiteX7" fmla="*/ 38772 w 78968"/>
                <a:gd name="connsiteY7" fmla="*/ 25384 h 2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68" h="25426">
                  <a:moveTo>
                    <a:pt x="38772" y="25384"/>
                  </a:moveTo>
                  <a:cubicBezTo>
                    <a:pt x="30580" y="25384"/>
                    <a:pt x="22389" y="25479"/>
                    <a:pt x="14197" y="25384"/>
                  </a:cubicBezTo>
                  <a:cubicBezTo>
                    <a:pt x="5149" y="25194"/>
                    <a:pt x="196" y="20717"/>
                    <a:pt x="5" y="13192"/>
                  </a:cubicBezTo>
                  <a:cubicBezTo>
                    <a:pt x="-185" y="5286"/>
                    <a:pt x="5053" y="238"/>
                    <a:pt x="14388" y="143"/>
                  </a:cubicBezTo>
                  <a:cubicBezTo>
                    <a:pt x="31342" y="-48"/>
                    <a:pt x="48297" y="-48"/>
                    <a:pt x="65156" y="143"/>
                  </a:cubicBezTo>
                  <a:cubicBezTo>
                    <a:pt x="73729" y="238"/>
                    <a:pt x="79063" y="5572"/>
                    <a:pt x="78967" y="12906"/>
                  </a:cubicBezTo>
                  <a:cubicBezTo>
                    <a:pt x="78872" y="20431"/>
                    <a:pt x="73729" y="25194"/>
                    <a:pt x="64966" y="25384"/>
                  </a:cubicBezTo>
                  <a:cubicBezTo>
                    <a:pt x="56298" y="25479"/>
                    <a:pt x="47535" y="25384"/>
                    <a:pt x="38772" y="25384"/>
                  </a:cubicBezTo>
                  <a:close/>
                </a:path>
              </a:pathLst>
            </a:custGeom>
            <a:grpFill/>
            <a:ln w="9525" cap="flat">
              <a:noFill/>
              <a:prstDash val="solid"/>
              <a:miter/>
            </a:ln>
          </p:spPr>
          <p:txBody>
            <a:bodyPr rtlCol="0" anchor="ctr"/>
            <a:p>
              <a:endParaRPr lang="zh-CN" altLang="en-US"/>
            </a:p>
          </p:txBody>
        </p:sp>
        <p:sp>
          <p:nvSpPr>
            <p:cNvPr id="53" name="任意多边形: 形状 52"/>
            <p:cNvSpPr/>
            <p:nvPr>
              <p:custDataLst>
                <p:tags r:id="rId39"/>
              </p:custDataLst>
            </p:nvPr>
          </p:nvSpPr>
          <p:spPr>
            <a:xfrm>
              <a:off x="3937368" y="-1135273"/>
              <a:ext cx="130733" cy="42268"/>
            </a:xfrm>
            <a:custGeom>
              <a:avLst/>
              <a:gdLst>
                <a:gd name="connsiteX0" fmla="*/ 39168 w 78993"/>
                <a:gd name="connsiteY0" fmla="*/ 25456 h 25540"/>
                <a:gd name="connsiteX1" fmla="*/ 13736 w 78993"/>
                <a:gd name="connsiteY1" fmla="*/ 25456 h 25540"/>
                <a:gd name="connsiteX2" fmla="*/ 20 w 78993"/>
                <a:gd name="connsiteY2" fmla="*/ 13645 h 25540"/>
                <a:gd name="connsiteX3" fmla="*/ 13165 w 78993"/>
                <a:gd name="connsiteY3" fmla="*/ 214 h 25540"/>
                <a:gd name="connsiteX4" fmla="*/ 65647 w 78993"/>
                <a:gd name="connsiteY4" fmla="*/ 214 h 25540"/>
                <a:gd name="connsiteX5" fmla="*/ 78982 w 78993"/>
                <a:gd name="connsiteY5" fmla="*/ 13454 h 25540"/>
                <a:gd name="connsiteX6" fmla="*/ 65362 w 78993"/>
                <a:gd name="connsiteY6" fmla="*/ 25456 h 25540"/>
                <a:gd name="connsiteX7" fmla="*/ 39168 w 78993"/>
                <a:gd name="connsiteY7" fmla="*/ 25456 h 2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93" h="25540">
                  <a:moveTo>
                    <a:pt x="39168" y="25456"/>
                  </a:moveTo>
                  <a:cubicBezTo>
                    <a:pt x="30691" y="25456"/>
                    <a:pt x="22213" y="25646"/>
                    <a:pt x="13736" y="25456"/>
                  </a:cubicBezTo>
                  <a:cubicBezTo>
                    <a:pt x="5354" y="25265"/>
                    <a:pt x="401" y="20884"/>
                    <a:pt x="20" y="13645"/>
                  </a:cubicBezTo>
                  <a:cubicBezTo>
                    <a:pt x="-361" y="6025"/>
                    <a:pt x="4687" y="405"/>
                    <a:pt x="13165" y="214"/>
                  </a:cubicBezTo>
                  <a:cubicBezTo>
                    <a:pt x="30691" y="-71"/>
                    <a:pt x="48217" y="-71"/>
                    <a:pt x="65647" y="214"/>
                  </a:cubicBezTo>
                  <a:cubicBezTo>
                    <a:pt x="74029" y="310"/>
                    <a:pt x="79268" y="6025"/>
                    <a:pt x="78982" y="13454"/>
                  </a:cubicBezTo>
                  <a:cubicBezTo>
                    <a:pt x="78697" y="20598"/>
                    <a:pt x="73648" y="25265"/>
                    <a:pt x="65362" y="25456"/>
                  </a:cubicBezTo>
                  <a:cubicBezTo>
                    <a:pt x="56694" y="25646"/>
                    <a:pt x="47931" y="25456"/>
                    <a:pt x="39168" y="25456"/>
                  </a:cubicBezTo>
                  <a:close/>
                </a:path>
              </a:pathLst>
            </a:custGeom>
            <a:grpFill/>
            <a:ln w="9525" cap="flat">
              <a:noFill/>
              <a:prstDash val="solid"/>
              <a:miter/>
            </a:ln>
          </p:spPr>
          <p:txBody>
            <a:bodyPr rtlCol="0" anchor="ctr"/>
            <a:p>
              <a:endParaRPr lang="zh-CN" altLang="en-US"/>
            </a:p>
          </p:txBody>
        </p:sp>
        <p:sp>
          <p:nvSpPr>
            <p:cNvPr id="54" name="任意多边形: 形状 53"/>
            <p:cNvSpPr/>
            <p:nvPr>
              <p:custDataLst>
                <p:tags r:id="rId40"/>
              </p:custDataLst>
            </p:nvPr>
          </p:nvSpPr>
          <p:spPr>
            <a:xfrm>
              <a:off x="3937364" y="-775800"/>
              <a:ext cx="130738" cy="42174"/>
            </a:xfrm>
            <a:custGeom>
              <a:avLst/>
              <a:gdLst>
                <a:gd name="connsiteX0" fmla="*/ 39265 w 78996"/>
                <a:gd name="connsiteY0" fmla="*/ 25421 h 25483"/>
                <a:gd name="connsiteX1" fmla="*/ 12976 w 78996"/>
                <a:gd name="connsiteY1" fmla="*/ 25326 h 25483"/>
                <a:gd name="connsiteX2" fmla="*/ 22 w 78996"/>
                <a:gd name="connsiteY2" fmla="*/ 13705 h 25483"/>
                <a:gd name="connsiteX3" fmla="*/ 12214 w 78996"/>
                <a:gd name="connsiteY3" fmla="*/ 370 h 25483"/>
                <a:gd name="connsiteX4" fmla="*/ 66412 w 78996"/>
                <a:gd name="connsiteY4" fmla="*/ 275 h 25483"/>
                <a:gd name="connsiteX5" fmla="*/ 78985 w 78996"/>
                <a:gd name="connsiteY5" fmla="*/ 13324 h 25483"/>
                <a:gd name="connsiteX6" fmla="*/ 65459 w 78996"/>
                <a:gd name="connsiteY6" fmla="*/ 25326 h 25483"/>
                <a:gd name="connsiteX7" fmla="*/ 39265 w 78996"/>
                <a:gd name="connsiteY7" fmla="*/ 25421 h 2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96" h="25483">
                  <a:moveTo>
                    <a:pt x="39265" y="25421"/>
                  </a:moveTo>
                  <a:cubicBezTo>
                    <a:pt x="30502" y="25421"/>
                    <a:pt x="21739" y="25611"/>
                    <a:pt x="12976" y="25326"/>
                  </a:cubicBezTo>
                  <a:cubicBezTo>
                    <a:pt x="5071" y="25135"/>
                    <a:pt x="403" y="20658"/>
                    <a:pt x="22" y="13705"/>
                  </a:cubicBezTo>
                  <a:cubicBezTo>
                    <a:pt x="-359" y="6371"/>
                    <a:pt x="4118" y="561"/>
                    <a:pt x="12214" y="370"/>
                  </a:cubicBezTo>
                  <a:cubicBezTo>
                    <a:pt x="30217" y="-106"/>
                    <a:pt x="48314" y="-106"/>
                    <a:pt x="66412" y="275"/>
                  </a:cubicBezTo>
                  <a:cubicBezTo>
                    <a:pt x="74413" y="465"/>
                    <a:pt x="79270" y="6180"/>
                    <a:pt x="78985" y="13324"/>
                  </a:cubicBezTo>
                  <a:cubicBezTo>
                    <a:pt x="78699" y="20563"/>
                    <a:pt x="73746" y="25135"/>
                    <a:pt x="65459" y="25326"/>
                  </a:cubicBezTo>
                  <a:cubicBezTo>
                    <a:pt x="56791" y="25611"/>
                    <a:pt x="48028" y="25421"/>
                    <a:pt x="39265" y="25421"/>
                  </a:cubicBezTo>
                  <a:close/>
                </a:path>
              </a:pathLst>
            </a:custGeom>
            <a:grpFill/>
            <a:ln w="9525" cap="flat">
              <a:noFill/>
              <a:prstDash val="solid"/>
              <a:miter/>
            </a:ln>
          </p:spPr>
          <p:txBody>
            <a:bodyPr rtlCol="0" anchor="ctr"/>
            <a:p>
              <a:endParaRPr lang="zh-CN" altLang="en-US"/>
            </a:p>
          </p:txBody>
        </p:sp>
        <p:sp>
          <p:nvSpPr>
            <p:cNvPr id="55" name="任意多边形: 形状 54"/>
            <p:cNvSpPr/>
            <p:nvPr>
              <p:custDataLst>
                <p:tags r:id="rId41"/>
              </p:custDataLst>
            </p:nvPr>
          </p:nvSpPr>
          <p:spPr>
            <a:xfrm>
              <a:off x="3937399" y="-685964"/>
              <a:ext cx="130701" cy="42386"/>
            </a:xfrm>
            <a:custGeom>
              <a:avLst/>
              <a:gdLst>
                <a:gd name="connsiteX0" fmla="*/ 39149 w 78974"/>
                <a:gd name="connsiteY0" fmla="*/ 25527 h 25611"/>
                <a:gd name="connsiteX1" fmla="*/ 13717 w 78974"/>
                <a:gd name="connsiteY1" fmla="*/ 25527 h 25611"/>
                <a:gd name="connsiteX2" fmla="*/ 1 w 78974"/>
                <a:gd name="connsiteY2" fmla="*/ 12859 h 25611"/>
                <a:gd name="connsiteX3" fmla="*/ 13051 w 78974"/>
                <a:gd name="connsiteY3" fmla="*/ 286 h 25611"/>
                <a:gd name="connsiteX4" fmla="*/ 65533 w 78974"/>
                <a:gd name="connsiteY4" fmla="*/ 286 h 25611"/>
                <a:gd name="connsiteX5" fmla="*/ 78964 w 78974"/>
                <a:gd name="connsiteY5" fmla="*/ 13430 h 25611"/>
                <a:gd name="connsiteX6" fmla="*/ 65343 w 78974"/>
                <a:gd name="connsiteY6" fmla="*/ 25432 h 25611"/>
                <a:gd name="connsiteX7" fmla="*/ 39149 w 78974"/>
                <a:gd name="connsiteY7" fmla="*/ 25527 h 2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74" h="25611">
                  <a:moveTo>
                    <a:pt x="39149" y="25527"/>
                  </a:moveTo>
                  <a:cubicBezTo>
                    <a:pt x="30672" y="25527"/>
                    <a:pt x="22195" y="25717"/>
                    <a:pt x="13717" y="25527"/>
                  </a:cubicBezTo>
                  <a:cubicBezTo>
                    <a:pt x="4764" y="25241"/>
                    <a:pt x="-94" y="20574"/>
                    <a:pt x="1" y="12859"/>
                  </a:cubicBezTo>
                  <a:cubicBezTo>
                    <a:pt x="97" y="5525"/>
                    <a:pt x="4764" y="476"/>
                    <a:pt x="13051" y="286"/>
                  </a:cubicBezTo>
                  <a:cubicBezTo>
                    <a:pt x="30577" y="-95"/>
                    <a:pt x="48007" y="-95"/>
                    <a:pt x="65533" y="286"/>
                  </a:cubicBezTo>
                  <a:cubicBezTo>
                    <a:pt x="74106" y="476"/>
                    <a:pt x="79249" y="6001"/>
                    <a:pt x="78964" y="13430"/>
                  </a:cubicBezTo>
                  <a:cubicBezTo>
                    <a:pt x="78678" y="20574"/>
                    <a:pt x="73725" y="25241"/>
                    <a:pt x="65343" y="25432"/>
                  </a:cubicBezTo>
                  <a:cubicBezTo>
                    <a:pt x="56675" y="25717"/>
                    <a:pt x="47912" y="25527"/>
                    <a:pt x="39149" y="25527"/>
                  </a:cubicBezTo>
                  <a:close/>
                </a:path>
              </a:pathLst>
            </a:custGeom>
            <a:grpFill/>
            <a:ln w="9525" cap="flat">
              <a:noFill/>
              <a:prstDash val="solid"/>
              <a:miter/>
            </a:ln>
          </p:spPr>
          <p:txBody>
            <a:bodyPr rtlCol="0" anchor="ctr"/>
            <a:p>
              <a:endParaRPr lang="zh-CN" altLang="en-US"/>
            </a:p>
          </p:txBody>
        </p:sp>
        <p:sp>
          <p:nvSpPr>
            <p:cNvPr id="56" name="任意多边形: 形状 55"/>
            <p:cNvSpPr/>
            <p:nvPr>
              <p:custDataLst>
                <p:tags r:id="rId42"/>
              </p:custDataLst>
            </p:nvPr>
          </p:nvSpPr>
          <p:spPr>
            <a:xfrm>
              <a:off x="4664504" y="-1774454"/>
              <a:ext cx="115310" cy="57163"/>
            </a:xfrm>
            <a:custGeom>
              <a:avLst/>
              <a:gdLst>
                <a:gd name="connsiteX0" fmla="*/ 34624 w 69674"/>
                <a:gd name="connsiteY0" fmla="*/ 0 h 34540"/>
                <a:gd name="connsiteX1" fmla="*/ 64628 w 69674"/>
                <a:gd name="connsiteY1" fmla="*/ 11811 h 34540"/>
                <a:gd name="connsiteX2" fmla="*/ 66533 w 69674"/>
                <a:gd name="connsiteY2" fmla="*/ 29718 h 34540"/>
                <a:gd name="connsiteX3" fmla="*/ 48626 w 69674"/>
                <a:gd name="connsiteY3" fmla="*/ 31528 h 34540"/>
                <a:gd name="connsiteX4" fmla="*/ 21289 w 69674"/>
                <a:gd name="connsiteY4" fmla="*/ 31337 h 34540"/>
                <a:gd name="connsiteX5" fmla="*/ 2811 w 69674"/>
                <a:gd name="connsiteY5" fmla="*/ 29337 h 34540"/>
                <a:gd name="connsiteX6" fmla="*/ 5478 w 69674"/>
                <a:gd name="connsiteY6" fmla="*/ 11525 h 34540"/>
                <a:gd name="connsiteX7" fmla="*/ 34624 w 69674"/>
                <a:gd name="connsiteY7" fmla="*/ 0 h 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74" h="34540">
                  <a:moveTo>
                    <a:pt x="34624" y="0"/>
                  </a:moveTo>
                  <a:cubicBezTo>
                    <a:pt x="45959" y="476"/>
                    <a:pt x="56151" y="3905"/>
                    <a:pt x="64628" y="11811"/>
                  </a:cubicBezTo>
                  <a:cubicBezTo>
                    <a:pt x="70629" y="17431"/>
                    <a:pt x="71296" y="24098"/>
                    <a:pt x="66533" y="29718"/>
                  </a:cubicBezTo>
                  <a:cubicBezTo>
                    <a:pt x="61771" y="35433"/>
                    <a:pt x="55198" y="36100"/>
                    <a:pt x="48626" y="31528"/>
                  </a:cubicBezTo>
                  <a:cubicBezTo>
                    <a:pt x="37387" y="23717"/>
                    <a:pt x="32148" y="23622"/>
                    <a:pt x="21289" y="31337"/>
                  </a:cubicBezTo>
                  <a:cubicBezTo>
                    <a:pt x="14336" y="36195"/>
                    <a:pt x="7573" y="35528"/>
                    <a:pt x="2811" y="29337"/>
                  </a:cubicBezTo>
                  <a:cubicBezTo>
                    <a:pt x="-1666" y="23527"/>
                    <a:pt x="-809" y="17335"/>
                    <a:pt x="5478" y="11525"/>
                  </a:cubicBezTo>
                  <a:cubicBezTo>
                    <a:pt x="13669" y="3810"/>
                    <a:pt x="23575" y="571"/>
                    <a:pt x="34624" y="0"/>
                  </a:cubicBezTo>
                  <a:close/>
                </a:path>
              </a:pathLst>
            </a:custGeom>
            <a:grpFill/>
            <a:ln w="9525" cap="flat">
              <a:noFill/>
              <a:prstDash val="solid"/>
              <a:miter/>
            </a:ln>
          </p:spPr>
          <p:txBody>
            <a:bodyPr rtlCol="0" anchor="ctr"/>
            <a:p>
              <a:endParaRPr lang="zh-CN" altLang="en-US"/>
            </a:p>
          </p:txBody>
        </p:sp>
        <p:sp>
          <p:nvSpPr>
            <p:cNvPr id="57" name="任意多边形: 形状 56"/>
            <p:cNvSpPr/>
            <p:nvPr>
              <p:custDataLst>
                <p:tags r:id="rId43"/>
              </p:custDataLst>
            </p:nvPr>
          </p:nvSpPr>
          <p:spPr>
            <a:xfrm>
              <a:off x="3943829" y="-1611773"/>
              <a:ext cx="115649" cy="57053"/>
            </a:xfrm>
            <a:custGeom>
              <a:avLst/>
              <a:gdLst>
                <a:gd name="connsiteX0" fmla="*/ 34883 w 69879"/>
                <a:gd name="connsiteY0" fmla="*/ 0 h 34473"/>
                <a:gd name="connsiteX1" fmla="*/ 64887 w 69879"/>
                <a:gd name="connsiteY1" fmla="*/ 11716 h 34473"/>
                <a:gd name="connsiteX2" fmla="*/ 66887 w 69879"/>
                <a:gd name="connsiteY2" fmla="*/ 29718 h 34473"/>
                <a:gd name="connsiteX3" fmla="*/ 48885 w 69879"/>
                <a:gd name="connsiteY3" fmla="*/ 31337 h 34473"/>
                <a:gd name="connsiteX4" fmla="*/ 21453 w 69879"/>
                <a:gd name="connsiteY4" fmla="*/ 31147 h 34473"/>
                <a:gd name="connsiteX5" fmla="*/ 3451 w 69879"/>
                <a:gd name="connsiteY5" fmla="*/ 29813 h 34473"/>
                <a:gd name="connsiteX6" fmla="*/ 4975 w 69879"/>
                <a:gd name="connsiteY6" fmla="*/ 11906 h 34473"/>
                <a:gd name="connsiteX7" fmla="*/ 34883 w 69879"/>
                <a:gd name="connsiteY7" fmla="*/ 0 h 3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879" h="34473">
                  <a:moveTo>
                    <a:pt x="34883" y="0"/>
                  </a:moveTo>
                  <a:cubicBezTo>
                    <a:pt x="46218" y="476"/>
                    <a:pt x="56410" y="3905"/>
                    <a:pt x="64887" y="11716"/>
                  </a:cubicBezTo>
                  <a:cubicBezTo>
                    <a:pt x="70793" y="17145"/>
                    <a:pt x="71459" y="24194"/>
                    <a:pt x="66887" y="29718"/>
                  </a:cubicBezTo>
                  <a:cubicBezTo>
                    <a:pt x="62220" y="35338"/>
                    <a:pt x="55553" y="36004"/>
                    <a:pt x="48885" y="31337"/>
                  </a:cubicBezTo>
                  <a:cubicBezTo>
                    <a:pt x="37741" y="23527"/>
                    <a:pt x="32216" y="23527"/>
                    <a:pt x="21453" y="31147"/>
                  </a:cubicBezTo>
                  <a:cubicBezTo>
                    <a:pt x="14690" y="36004"/>
                    <a:pt x="8499" y="35528"/>
                    <a:pt x="3451" y="29813"/>
                  </a:cubicBezTo>
                  <a:cubicBezTo>
                    <a:pt x="-1597" y="24003"/>
                    <a:pt x="-1121" y="17812"/>
                    <a:pt x="4975" y="11906"/>
                  </a:cubicBezTo>
                  <a:cubicBezTo>
                    <a:pt x="13357" y="4001"/>
                    <a:pt x="23549" y="572"/>
                    <a:pt x="34883" y="0"/>
                  </a:cubicBezTo>
                  <a:close/>
                </a:path>
              </a:pathLst>
            </a:custGeom>
            <a:grpFill/>
            <a:ln w="9525" cap="flat">
              <a:noFill/>
              <a:prstDash val="solid"/>
              <a:miter/>
            </a:ln>
          </p:spPr>
          <p:txBody>
            <a:bodyPr rtlCol="0" anchor="ctr"/>
            <a:p>
              <a:endParaRPr lang="zh-CN" altLang="en-US"/>
            </a:p>
          </p:txBody>
        </p:sp>
        <p:sp>
          <p:nvSpPr>
            <p:cNvPr id="58" name="任意多边形: 形状 57"/>
            <p:cNvSpPr/>
            <p:nvPr>
              <p:custDataLst>
                <p:tags r:id="rId44"/>
              </p:custDataLst>
            </p:nvPr>
          </p:nvSpPr>
          <p:spPr>
            <a:xfrm>
              <a:off x="4459646" y="-1511388"/>
              <a:ext cx="41789" cy="41805"/>
            </a:xfrm>
            <a:custGeom>
              <a:avLst/>
              <a:gdLst>
                <a:gd name="connsiteX0" fmla="*/ 25246 w 25250"/>
                <a:gd name="connsiteY0" fmla="*/ 12306 h 25260"/>
                <a:gd name="connsiteX1" fmla="*/ 12388 w 25250"/>
                <a:gd name="connsiteY1" fmla="*/ 25260 h 25260"/>
                <a:gd name="connsiteX2" fmla="*/ 5 w 25250"/>
                <a:gd name="connsiteY2" fmla="*/ 12877 h 25260"/>
                <a:gd name="connsiteX3" fmla="*/ 11816 w 25250"/>
                <a:gd name="connsiteY3" fmla="*/ 18 h 25260"/>
                <a:gd name="connsiteX4" fmla="*/ 25246 w 25250"/>
                <a:gd name="connsiteY4" fmla="*/ 12306 h 25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0" h="25260">
                  <a:moveTo>
                    <a:pt x="25246" y="12306"/>
                  </a:moveTo>
                  <a:cubicBezTo>
                    <a:pt x="25437" y="19164"/>
                    <a:pt x="19341" y="25355"/>
                    <a:pt x="12388" y="25260"/>
                  </a:cubicBezTo>
                  <a:cubicBezTo>
                    <a:pt x="5720" y="25164"/>
                    <a:pt x="100" y="19640"/>
                    <a:pt x="5" y="12877"/>
                  </a:cubicBezTo>
                  <a:cubicBezTo>
                    <a:pt x="-185" y="6019"/>
                    <a:pt x="5053" y="399"/>
                    <a:pt x="11816" y="18"/>
                  </a:cubicBezTo>
                  <a:cubicBezTo>
                    <a:pt x="18865" y="-363"/>
                    <a:pt x="25056" y="5257"/>
                    <a:pt x="25246" y="12306"/>
                  </a:cubicBezTo>
                  <a:close/>
                </a:path>
              </a:pathLst>
            </a:custGeom>
            <a:grpFill/>
            <a:ln w="9525" cap="flat">
              <a:noFill/>
              <a:prstDash val="solid"/>
              <a:miter/>
            </a:ln>
          </p:spPr>
          <p:txBody>
            <a:bodyPr rtlCol="0" anchor="ctr"/>
            <a:p>
              <a:endParaRPr lang="zh-CN" altLang="en-US"/>
            </a:p>
          </p:txBody>
        </p:sp>
        <p:sp>
          <p:nvSpPr>
            <p:cNvPr id="59" name="任意多边形: 形状 58"/>
            <p:cNvSpPr/>
            <p:nvPr>
              <p:custDataLst>
                <p:tags r:id="rId45"/>
              </p:custDataLst>
            </p:nvPr>
          </p:nvSpPr>
          <p:spPr>
            <a:xfrm>
              <a:off x="4217807" y="-1244798"/>
              <a:ext cx="41489" cy="41957"/>
            </a:xfrm>
            <a:custGeom>
              <a:avLst/>
              <a:gdLst>
                <a:gd name="connsiteX0" fmla="*/ 12021 w 25069"/>
                <a:gd name="connsiteY0" fmla="*/ 5 h 25352"/>
                <a:gd name="connsiteX1" fmla="*/ 25070 w 25069"/>
                <a:gd name="connsiteY1" fmla="*/ 12673 h 25352"/>
                <a:gd name="connsiteX2" fmla="*/ 12878 w 25069"/>
                <a:gd name="connsiteY2" fmla="*/ 25341 h 25352"/>
                <a:gd name="connsiteX3" fmla="*/ 19 w 25069"/>
                <a:gd name="connsiteY3" fmla="*/ 13530 h 25352"/>
                <a:gd name="connsiteX4" fmla="*/ 12021 w 25069"/>
                <a:gd name="connsiteY4" fmla="*/ 5 h 2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9" h="25352">
                  <a:moveTo>
                    <a:pt x="12021" y="5"/>
                  </a:moveTo>
                  <a:cubicBezTo>
                    <a:pt x="18974" y="-186"/>
                    <a:pt x="25070" y="5624"/>
                    <a:pt x="25070" y="12673"/>
                  </a:cubicBezTo>
                  <a:cubicBezTo>
                    <a:pt x="25070" y="19340"/>
                    <a:pt x="19545" y="25055"/>
                    <a:pt x="12878" y="25341"/>
                  </a:cubicBezTo>
                  <a:cubicBezTo>
                    <a:pt x="6210" y="25627"/>
                    <a:pt x="400" y="20293"/>
                    <a:pt x="19" y="13530"/>
                  </a:cubicBezTo>
                  <a:cubicBezTo>
                    <a:pt x="-362" y="6196"/>
                    <a:pt x="4972" y="290"/>
                    <a:pt x="12021" y="5"/>
                  </a:cubicBezTo>
                  <a:close/>
                </a:path>
              </a:pathLst>
            </a:custGeom>
            <a:grpFill/>
            <a:ln w="9525" cap="flat">
              <a:noFill/>
              <a:prstDash val="solid"/>
              <a:miter/>
            </a:ln>
          </p:spPr>
          <p:txBody>
            <a:bodyPr rtlCol="0" anchor="ctr"/>
            <a:p>
              <a:endParaRPr lang="zh-CN" altLang="en-US"/>
            </a:p>
          </p:txBody>
        </p:sp>
        <p:sp>
          <p:nvSpPr>
            <p:cNvPr id="60" name="任意多边形: 形状 59"/>
            <p:cNvSpPr/>
            <p:nvPr>
              <p:custDataLst>
                <p:tags r:id="rId46"/>
              </p:custDataLst>
            </p:nvPr>
          </p:nvSpPr>
          <p:spPr>
            <a:xfrm>
              <a:off x="4459954" y="-1595566"/>
              <a:ext cx="41808" cy="41803"/>
            </a:xfrm>
            <a:custGeom>
              <a:avLst/>
              <a:gdLst>
                <a:gd name="connsiteX0" fmla="*/ 25251 w 25262"/>
                <a:gd name="connsiteY0" fmla="*/ 12973 h 25259"/>
                <a:gd name="connsiteX1" fmla="*/ 12678 w 25262"/>
                <a:gd name="connsiteY1" fmla="*/ 25260 h 25259"/>
                <a:gd name="connsiteX2" fmla="*/ 10 w 25262"/>
                <a:gd name="connsiteY2" fmla="*/ 12211 h 25259"/>
                <a:gd name="connsiteX3" fmla="*/ 13535 w 25262"/>
                <a:gd name="connsiteY3" fmla="*/ 19 h 25259"/>
                <a:gd name="connsiteX4" fmla="*/ 25251 w 25262"/>
                <a:gd name="connsiteY4" fmla="*/ 12973 h 25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2" h="25259">
                  <a:moveTo>
                    <a:pt x="25251" y="12973"/>
                  </a:moveTo>
                  <a:cubicBezTo>
                    <a:pt x="25061" y="19735"/>
                    <a:pt x="19346" y="25260"/>
                    <a:pt x="12678" y="25260"/>
                  </a:cubicBezTo>
                  <a:cubicBezTo>
                    <a:pt x="5725" y="25260"/>
                    <a:pt x="-276" y="19164"/>
                    <a:pt x="10" y="12211"/>
                  </a:cubicBezTo>
                  <a:cubicBezTo>
                    <a:pt x="200" y="5162"/>
                    <a:pt x="6392" y="-362"/>
                    <a:pt x="13535" y="19"/>
                  </a:cubicBezTo>
                  <a:cubicBezTo>
                    <a:pt x="20203" y="400"/>
                    <a:pt x="25537" y="6210"/>
                    <a:pt x="25251" y="12973"/>
                  </a:cubicBezTo>
                  <a:close/>
                </a:path>
              </a:pathLst>
            </a:custGeom>
            <a:grpFill/>
            <a:ln w="9525" cap="flat">
              <a:noFill/>
              <a:prstDash val="solid"/>
              <a:miter/>
            </a:ln>
          </p:spPr>
          <p:txBody>
            <a:bodyPr rtlCol="0" anchor="ctr"/>
            <a:p>
              <a:endParaRPr lang="zh-CN" altLang="en-US"/>
            </a:p>
          </p:txBody>
        </p:sp>
        <p:sp>
          <p:nvSpPr>
            <p:cNvPr id="61" name="任意多边形: 形状 60"/>
            <p:cNvSpPr/>
            <p:nvPr>
              <p:custDataLst>
                <p:tags r:id="rId47"/>
              </p:custDataLst>
            </p:nvPr>
          </p:nvSpPr>
          <p:spPr>
            <a:xfrm>
              <a:off x="4217831" y="-1665527"/>
              <a:ext cx="41482" cy="41774"/>
            </a:xfrm>
            <a:custGeom>
              <a:avLst/>
              <a:gdLst>
                <a:gd name="connsiteX0" fmla="*/ 12483 w 25065"/>
                <a:gd name="connsiteY0" fmla="*/ 25241 h 25241"/>
                <a:gd name="connsiteX1" fmla="*/ 5 w 25065"/>
                <a:gd name="connsiteY1" fmla="*/ 13049 h 25241"/>
                <a:gd name="connsiteX2" fmla="*/ 12483 w 25065"/>
                <a:gd name="connsiteY2" fmla="*/ 0 h 25241"/>
                <a:gd name="connsiteX3" fmla="*/ 25056 w 25065"/>
                <a:gd name="connsiteY3" fmla="*/ 12192 h 25241"/>
                <a:gd name="connsiteX4" fmla="*/ 12483 w 25065"/>
                <a:gd name="connsiteY4" fmla="*/ 25241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5" h="25241">
                  <a:moveTo>
                    <a:pt x="12483" y="25241"/>
                  </a:moveTo>
                  <a:cubicBezTo>
                    <a:pt x="5720" y="25241"/>
                    <a:pt x="195" y="19812"/>
                    <a:pt x="5" y="13049"/>
                  </a:cubicBezTo>
                  <a:cubicBezTo>
                    <a:pt x="-186" y="5810"/>
                    <a:pt x="5339" y="0"/>
                    <a:pt x="12483" y="0"/>
                  </a:cubicBezTo>
                  <a:cubicBezTo>
                    <a:pt x="19150" y="0"/>
                    <a:pt x="24865" y="5524"/>
                    <a:pt x="25056" y="12192"/>
                  </a:cubicBezTo>
                  <a:cubicBezTo>
                    <a:pt x="25341" y="19145"/>
                    <a:pt x="19436" y="25241"/>
                    <a:pt x="12483" y="25241"/>
                  </a:cubicBezTo>
                  <a:close/>
                </a:path>
              </a:pathLst>
            </a:custGeom>
            <a:grpFill/>
            <a:ln w="9525" cap="flat">
              <a:noFill/>
              <a:prstDash val="solid"/>
              <a:miter/>
            </a:ln>
          </p:spPr>
          <p:txBody>
            <a:bodyPr rtlCol="0" anchor="ctr"/>
            <a:p>
              <a:endParaRPr lang="zh-CN" altLang="en-US"/>
            </a:p>
          </p:txBody>
        </p:sp>
        <p:sp>
          <p:nvSpPr>
            <p:cNvPr id="62" name="任意多边形: 形状 61"/>
            <p:cNvSpPr/>
            <p:nvPr>
              <p:custDataLst>
                <p:tags r:id="rId48"/>
              </p:custDataLst>
            </p:nvPr>
          </p:nvSpPr>
          <p:spPr>
            <a:xfrm>
              <a:off x="4460585" y="-1679714"/>
              <a:ext cx="41640" cy="41774"/>
            </a:xfrm>
            <a:custGeom>
              <a:avLst/>
              <a:gdLst>
                <a:gd name="connsiteX0" fmla="*/ 25156 w 25160"/>
                <a:gd name="connsiteY0" fmla="*/ 12954 h 25241"/>
                <a:gd name="connsiteX1" fmla="*/ 12678 w 25160"/>
                <a:gd name="connsiteY1" fmla="*/ 25241 h 25241"/>
                <a:gd name="connsiteX2" fmla="*/ 10 w 25160"/>
                <a:gd name="connsiteY2" fmla="*/ 12192 h 25241"/>
                <a:gd name="connsiteX3" fmla="*/ 12583 w 25160"/>
                <a:gd name="connsiteY3" fmla="*/ 0 h 25241"/>
                <a:gd name="connsiteX4" fmla="*/ 25156 w 25160"/>
                <a:gd name="connsiteY4" fmla="*/ 12954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60" h="25241">
                  <a:moveTo>
                    <a:pt x="25156" y="12954"/>
                  </a:moveTo>
                  <a:cubicBezTo>
                    <a:pt x="24965" y="19812"/>
                    <a:pt x="19441" y="25241"/>
                    <a:pt x="12678" y="25241"/>
                  </a:cubicBezTo>
                  <a:cubicBezTo>
                    <a:pt x="5725" y="25241"/>
                    <a:pt x="-276" y="19050"/>
                    <a:pt x="10" y="12192"/>
                  </a:cubicBezTo>
                  <a:cubicBezTo>
                    <a:pt x="200" y="5429"/>
                    <a:pt x="5820" y="0"/>
                    <a:pt x="12583" y="0"/>
                  </a:cubicBezTo>
                  <a:cubicBezTo>
                    <a:pt x="19822" y="0"/>
                    <a:pt x="25346" y="5715"/>
                    <a:pt x="25156" y="12954"/>
                  </a:cubicBezTo>
                  <a:close/>
                </a:path>
              </a:pathLst>
            </a:custGeom>
            <a:grpFill/>
            <a:ln w="9525" cap="flat">
              <a:noFill/>
              <a:prstDash val="solid"/>
              <a:miter/>
            </a:ln>
          </p:spPr>
          <p:txBody>
            <a:bodyPr rtlCol="0" anchor="ctr"/>
            <a:p>
              <a:endParaRPr lang="zh-CN" altLang="en-US"/>
            </a:p>
          </p:txBody>
        </p:sp>
        <p:sp>
          <p:nvSpPr>
            <p:cNvPr id="63" name="任意多边形: 形状 62"/>
            <p:cNvSpPr/>
            <p:nvPr>
              <p:custDataLst>
                <p:tags r:id="rId49"/>
              </p:custDataLst>
            </p:nvPr>
          </p:nvSpPr>
          <p:spPr>
            <a:xfrm>
              <a:off x="4217839" y="-1328986"/>
              <a:ext cx="41615" cy="41797"/>
            </a:xfrm>
            <a:custGeom>
              <a:avLst/>
              <a:gdLst>
                <a:gd name="connsiteX0" fmla="*/ 25146 w 25145"/>
                <a:gd name="connsiteY0" fmla="*/ 12583 h 25255"/>
                <a:gd name="connsiteX1" fmla="*/ 12097 w 25145"/>
                <a:gd name="connsiteY1" fmla="*/ 25251 h 25255"/>
                <a:gd name="connsiteX2" fmla="*/ 0 w 25145"/>
                <a:gd name="connsiteY2" fmla="*/ 12678 h 25255"/>
                <a:gd name="connsiteX3" fmla="*/ 12002 w 25145"/>
                <a:gd name="connsiteY3" fmla="*/ 10 h 25255"/>
                <a:gd name="connsiteX4" fmla="*/ 25146 w 25145"/>
                <a:gd name="connsiteY4" fmla="*/ 12583 h 2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5" h="25255">
                  <a:moveTo>
                    <a:pt x="25146" y="12583"/>
                  </a:moveTo>
                  <a:cubicBezTo>
                    <a:pt x="25146" y="19536"/>
                    <a:pt x="19145" y="25442"/>
                    <a:pt x="12097" y="25251"/>
                  </a:cubicBezTo>
                  <a:cubicBezTo>
                    <a:pt x="5334" y="25061"/>
                    <a:pt x="0" y="19536"/>
                    <a:pt x="0" y="12678"/>
                  </a:cubicBezTo>
                  <a:cubicBezTo>
                    <a:pt x="0" y="5820"/>
                    <a:pt x="5239" y="200"/>
                    <a:pt x="12002" y="10"/>
                  </a:cubicBezTo>
                  <a:cubicBezTo>
                    <a:pt x="18955" y="-276"/>
                    <a:pt x="25051" y="5630"/>
                    <a:pt x="25146" y="12583"/>
                  </a:cubicBezTo>
                  <a:close/>
                </a:path>
              </a:pathLst>
            </a:custGeom>
            <a:grpFill/>
            <a:ln w="9525" cap="flat">
              <a:noFill/>
              <a:prstDash val="solid"/>
              <a:miter/>
            </a:ln>
          </p:spPr>
          <p:txBody>
            <a:bodyPr rtlCol="0" anchor="ctr"/>
            <a:p>
              <a:endParaRPr lang="zh-CN" altLang="en-US"/>
            </a:p>
          </p:txBody>
        </p:sp>
        <p:sp>
          <p:nvSpPr>
            <p:cNvPr id="5120" name="任意多边形: 形状 5119"/>
            <p:cNvSpPr/>
            <p:nvPr>
              <p:custDataLst>
                <p:tags r:id="rId50"/>
              </p:custDataLst>
            </p:nvPr>
          </p:nvSpPr>
          <p:spPr>
            <a:xfrm>
              <a:off x="4217821" y="-1581349"/>
              <a:ext cx="41635" cy="41934"/>
            </a:xfrm>
            <a:custGeom>
              <a:avLst/>
              <a:gdLst>
                <a:gd name="connsiteX0" fmla="*/ 12298 w 25157"/>
                <a:gd name="connsiteY0" fmla="*/ 1 h 25338"/>
                <a:gd name="connsiteX1" fmla="*/ 25157 w 25157"/>
                <a:gd name="connsiteY1" fmla="*/ 12860 h 25338"/>
                <a:gd name="connsiteX2" fmla="*/ 12679 w 25157"/>
                <a:gd name="connsiteY2" fmla="*/ 25338 h 25338"/>
                <a:gd name="connsiteX3" fmla="*/ 11 w 25157"/>
                <a:gd name="connsiteY3" fmla="*/ 13336 h 25338"/>
                <a:gd name="connsiteX4" fmla="*/ 12298 w 25157"/>
                <a:gd name="connsiteY4" fmla="*/ 1 h 2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7" h="25338">
                  <a:moveTo>
                    <a:pt x="12298" y="1"/>
                  </a:moveTo>
                  <a:cubicBezTo>
                    <a:pt x="19347" y="-94"/>
                    <a:pt x="25252" y="5907"/>
                    <a:pt x="25157" y="12860"/>
                  </a:cubicBezTo>
                  <a:cubicBezTo>
                    <a:pt x="25062" y="19527"/>
                    <a:pt x="19442" y="25147"/>
                    <a:pt x="12679" y="25338"/>
                  </a:cubicBezTo>
                  <a:cubicBezTo>
                    <a:pt x="5916" y="25433"/>
                    <a:pt x="297" y="20099"/>
                    <a:pt x="11" y="13336"/>
                  </a:cubicBezTo>
                  <a:cubicBezTo>
                    <a:pt x="-275" y="6002"/>
                    <a:pt x="5154" y="96"/>
                    <a:pt x="12298" y="1"/>
                  </a:cubicBezTo>
                  <a:close/>
                </a:path>
              </a:pathLst>
            </a:custGeom>
            <a:grpFill/>
            <a:ln w="9525" cap="flat">
              <a:noFill/>
              <a:prstDash val="solid"/>
              <a:miter/>
            </a:ln>
          </p:spPr>
          <p:txBody>
            <a:bodyPr rtlCol="0" anchor="ctr"/>
            <a:p>
              <a:endParaRPr lang="zh-CN" altLang="en-US"/>
            </a:p>
          </p:txBody>
        </p:sp>
        <p:sp>
          <p:nvSpPr>
            <p:cNvPr id="5121" name="任意多边形: 形状 5120"/>
            <p:cNvSpPr/>
            <p:nvPr>
              <p:custDataLst>
                <p:tags r:id="rId51"/>
              </p:custDataLst>
            </p:nvPr>
          </p:nvSpPr>
          <p:spPr>
            <a:xfrm>
              <a:off x="4217925" y="-1413042"/>
              <a:ext cx="41390" cy="41853"/>
            </a:xfrm>
            <a:custGeom>
              <a:avLst/>
              <a:gdLst>
                <a:gd name="connsiteX0" fmla="*/ 11664 w 25009"/>
                <a:gd name="connsiteY0" fmla="*/ 25272 h 25289"/>
                <a:gd name="connsiteX1" fmla="*/ 43 w 25009"/>
                <a:gd name="connsiteY1" fmla="*/ 11461 h 25289"/>
                <a:gd name="connsiteX2" fmla="*/ 13188 w 25009"/>
                <a:gd name="connsiteY2" fmla="*/ 31 h 25289"/>
                <a:gd name="connsiteX3" fmla="*/ 24999 w 25009"/>
                <a:gd name="connsiteY3" fmla="*/ 12985 h 25289"/>
                <a:gd name="connsiteX4" fmla="*/ 11664 w 25009"/>
                <a:gd name="connsiteY4" fmla="*/ 25272 h 25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9" h="25289">
                  <a:moveTo>
                    <a:pt x="11664" y="25272"/>
                  </a:moveTo>
                  <a:cubicBezTo>
                    <a:pt x="4615" y="24796"/>
                    <a:pt x="-528" y="18700"/>
                    <a:pt x="43" y="11461"/>
                  </a:cubicBezTo>
                  <a:cubicBezTo>
                    <a:pt x="615" y="4698"/>
                    <a:pt x="6520" y="-446"/>
                    <a:pt x="13188" y="31"/>
                  </a:cubicBezTo>
                  <a:cubicBezTo>
                    <a:pt x="19855" y="507"/>
                    <a:pt x="25285" y="6412"/>
                    <a:pt x="24999" y="12985"/>
                  </a:cubicBezTo>
                  <a:cubicBezTo>
                    <a:pt x="24808" y="19938"/>
                    <a:pt x="18617" y="25653"/>
                    <a:pt x="11664" y="25272"/>
                  </a:cubicBezTo>
                  <a:close/>
                </a:path>
              </a:pathLst>
            </a:custGeom>
            <a:grpFill/>
            <a:ln w="9525" cap="flat">
              <a:noFill/>
              <a:prstDash val="solid"/>
              <a:miter/>
            </a:ln>
          </p:spPr>
          <p:txBody>
            <a:bodyPr rtlCol="0" anchor="ctr"/>
            <a:p>
              <a:endParaRPr lang="zh-CN" altLang="en-US"/>
            </a:p>
          </p:txBody>
        </p:sp>
        <p:sp>
          <p:nvSpPr>
            <p:cNvPr id="5123" name="任意多边形: 形状 5122"/>
            <p:cNvSpPr/>
            <p:nvPr>
              <p:custDataLst>
                <p:tags r:id="rId52"/>
              </p:custDataLst>
            </p:nvPr>
          </p:nvSpPr>
          <p:spPr>
            <a:xfrm>
              <a:off x="4217831" y="-1497170"/>
              <a:ext cx="41631" cy="41774"/>
            </a:xfrm>
            <a:custGeom>
              <a:avLst/>
              <a:gdLst>
                <a:gd name="connsiteX0" fmla="*/ 12483 w 25155"/>
                <a:gd name="connsiteY0" fmla="*/ 25241 h 25241"/>
                <a:gd name="connsiteX1" fmla="*/ 5 w 25155"/>
                <a:gd name="connsiteY1" fmla="*/ 13049 h 25241"/>
                <a:gd name="connsiteX2" fmla="*/ 12483 w 25155"/>
                <a:gd name="connsiteY2" fmla="*/ 0 h 25241"/>
                <a:gd name="connsiteX3" fmla="*/ 25151 w 25155"/>
                <a:gd name="connsiteY3" fmla="*/ 12192 h 25241"/>
                <a:gd name="connsiteX4" fmla="*/ 12483 w 25155"/>
                <a:gd name="connsiteY4" fmla="*/ 25241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5" h="25241">
                  <a:moveTo>
                    <a:pt x="12483" y="25241"/>
                  </a:moveTo>
                  <a:cubicBezTo>
                    <a:pt x="5720" y="25241"/>
                    <a:pt x="195" y="19907"/>
                    <a:pt x="5" y="13049"/>
                  </a:cubicBezTo>
                  <a:cubicBezTo>
                    <a:pt x="-186" y="5810"/>
                    <a:pt x="5339" y="0"/>
                    <a:pt x="12483" y="0"/>
                  </a:cubicBezTo>
                  <a:cubicBezTo>
                    <a:pt x="19150" y="0"/>
                    <a:pt x="24865" y="5524"/>
                    <a:pt x="25151" y="12192"/>
                  </a:cubicBezTo>
                  <a:cubicBezTo>
                    <a:pt x="25341" y="19145"/>
                    <a:pt x="19436" y="25241"/>
                    <a:pt x="12483" y="25241"/>
                  </a:cubicBezTo>
                  <a:close/>
                </a:path>
              </a:pathLst>
            </a:custGeom>
            <a:grpFill/>
            <a:ln w="9525" cap="flat">
              <a:noFill/>
              <a:prstDash val="solid"/>
              <a:miter/>
            </a:ln>
          </p:spPr>
          <p:txBody>
            <a:bodyPr rtlCol="0" anchor="ctr"/>
            <a:p>
              <a:endParaRPr lang="zh-CN" altLang="en-US"/>
            </a:p>
          </p:txBody>
        </p:sp>
        <p:sp>
          <p:nvSpPr>
            <p:cNvPr id="5124" name="任意多边形: 形状 5123"/>
            <p:cNvSpPr/>
            <p:nvPr>
              <p:custDataLst>
                <p:tags r:id="rId53"/>
              </p:custDataLst>
            </p:nvPr>
          </p:nvSpPr>
          <p:spPr>
            <a:xfrm>
              <a:off x="4941348" y="-1250475"/>
              <a:ext cx="41380" cy="41947"/>
            </a:xfrm>
            <a:custGeom>
              <a:avLst/>
              <a:gdLst>
                <a:gd name="connsiteX0" fmla="*/ 12126 w 25003"/>
                <a:gd name="connsiteY0" fmla="*/ 5 h 25346"/>
                <a:gd name="connsiteX1" fmla="*/ 24985 w 25003"/>
                <a:gd name="connsiteY1" fmla="*/ 11911 h 25346"/>
                <a:gd name="connsiteX2" fmla="*/ 12793 w 25003"/>
                <a:gd name="connsiteY2" fmla="*/ 25342 h 25346"/>
                <a:gd name="connsiteX3" fmla="*/ 29 w 25003"/>
                <a:gd name="connsiteY3" fmla="*/ 13435 h 25346"/>
                <a:gd name="connsiteX4" fmla="*/ 12126 w 25003"/>
                <a:gd name="connsiteY4" fmla="*/ 5 h 25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 h="25346">
                  <a:moveTo>
                    <a:pt x="12126" y="5"/>
                  </a:moveTo>
                  <a:cubicBezTo>
                    <a:pt x="18889" y="-185"/>
                    <a:pt x="24604" y="5053"/>
                    <a:pt x="24985" y="11911"/>
                  </a:cubicBezTo>
                  <a:cubicBezTo>
                    <a:pt x="25366" y="19055"/>
                    <a:pt x="19841" y="25056"/>
                    <a:pt x="12793" y="25342"/>
                  </a:cubicBezTo>
                  <a:cubicBezTo>
                    <a:pt x="6030" y="25532"/>
                    <a:pt x="410" y="20293"/>
                    <a:pt x="29" y="13435"/>
                  </a:cubicBezTo>
                  <a:cubicBezTo>
                    <a:pt x="-447" y="6196"/>
                    <a:pt x="4982" y="196"/>
                    <a:pt x="12126" y="5"/>
                  </a:cubicBezTo>
                  <a:close/>
                </a:path>
              </a:pathLst>
            </a:custGeom>
            <a:grpFill/>
            <a:ln w="9525" cap="flat">
              <a:noFill/>
              <a:prstDash val="solid"/>
              <a:miter/>
            </a:ln>
          </p:spPr>
          <p:txBody>
            <a:bodyPr rtlCol="0" anchor="ctr"/>
            <a:p>
              <a:endParaRPr lang="zh-CN" altLang="en-US"/>
            </a:p>
          </p:txBody>
        </p:sp>
        <p:sp>
          <p:nvSpPr>
            <p:cNvPr id="5125" name="任意多边形: 形状 5124"/>
            <p:cNvSpPr/>
            <p:nvPr>
              <p:custDataLst>
                <p:tags r:id="rId54"/>
              </p:custDataLst>
            </p:nvPr>
          </p:nvSpPr>
          <p:spPr>
            <a:xfrm>
              <a:off x="4941328" y="-1166306"/>
              <a:ext cx="41280" cy="41825"/>
            </a:xfrm>
            <a:custGeom>
              <a:avLst/>
              <a:gdLst>
                <a:gd name="connsiteX0" fmla="*/ 12996 w 24943"/>
                <a:gd name="connsiteY0" fmla="*/ 11 h 25272"/>
                <a:gd name="connsiteX1" fmla="*/ 24902 w 24943"/>
                <a:gd name="connsiteY1" fmla="*/ 13632 h 25272"/>
                <a:gd name="connsiteX2" fmla="*/ 11853 w 24943"/>
                <a:gd name="connsiteY2" fmla="*/ 25253 h 25272"/>
                <a:gd name="connsiteX3" fmla="*/ 42 w 24943"/>
                <a:gd name="connsiteY3" fmla="*/ 11632 h 25272"/>
                <a:gd name="connsiteX4" fmla="*/ 12996 w 24943"/>
                <a:gd name="connsiteY4" fmla="*/ 11 h 25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3" h="25272">
                  <a:moveTo>
                    <a:pt x="12996" y="11"/>
                  </a:moveTo>
                  <a:cubicBezTo>
                    <a:pt x="20044" y="392"/>
                    <a:pt x="25474" y="6488"/>
                    <a:pt x="24902" y="13632"/>
                  </a:cubicBezTo>
                  <a:cubicBezTo>
                    <a:pt x="24331" y="20395"/>
                    <a:pt x="18520" y="25634"/>
                    <a:pt x="11853" y="25253"/>
                  </a:cubicBezTo>
                  <a:cubicBezTo>
                    <a:pt x="4804" y="24872"/>
                    <a:pt x="-530" y="18776"/>
                    <a:pt x="42" y="11632"/>
                  </a:cubicBezTo>
                  <a:cubicBezTo>
                    <a:pt x="518" y="4869"/>
                    <a:pt x="6328" y="-274"/>
                    <a:pt x="12996" y="11"/>
                  </a:cubicBezTo>
                  <a:close/>
                </a:path>
              </a:pathLst>
            </a:custGeom>
            <a:grpFill/>
            <a:ln w="9525" cap="flat">
              <a:noFill/>
              <a:prstDash val="solid"/>
              <a:miter/>
            </a:ln>
          </p:spPr>
          <p:txBody>
            <a:bodyPr rtlCol="0" anchor="ctr"/>
            <a:p>
              <a:endParaRPr lang="zh-CN" altLang="en-US"/>
            </a:p>
          </p:txBody>
        </p:sp>
        <p:sp>
          <p:nvSpPr>
            <p:cNvPr id="5126" name="任意多边形: 形状 5125"/>
            <p:cNvSpPr/>
            <p:nvPr>
              <p:custDataLst>
                <p:tags r:id="rId55"/>
              </p:custDataLst>
            </p:nvPr>
          </p:nvSpPr>
          <p:spPr>
            <a:xfrm>
              <a:off x="4941207" y="-1418683"/>
              <a:ext cx="41221" cy="41800"/>
            </a:xfrm>
            <a:custGeom>
              <a:avLst/>
              <a:gdLst>
                <a:gd name="connsiteX0" fmla="*/ 12116 w 24907"/>
                <a:gd name="connsiteY0" fmla="*/ 25252 h 25257"/>
                <a:gd name="connsiteX1" fmla="*/ 19 w 24907"/>
                <a:gd name="connsiteY1" fmla="*/ 11822 h 25257"/>
                <a:gd name="connsiteX2" fmla="*/ 12782 w 24907"/>
                <a:gd name="connsiteY2" fmla="*/ 11 h 25257"/>
                <a:gd name="connsiteX3" fmla="*/ 24879 w 24907"/>
                <a:gd name="connsiteY3" fmla="*/ 13441 h 25257"/>
                <a:gd name="connsiteX4" fmla="*/ 12116 w 24907"/>
                <a:gd name="connsiteY4" fmla="*/ 25252 h 2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7" h="25257">
                  <a:moveTo>
                    <a:pt x="12116" y="25252"/>
                  </a:moveTo>
                  <a:cubicBezTo>
                    <a:pt x="5067" y="25062"/>
                    <a:pt x="-362" y="19061"/>
                    <a:pt x="19" y="11822"/>
                  </a:cubicBezTo>
                  <a:cubicBezTo>
                    <a:pt x="400" y="5059"/>
                    <a:pt x="6115" y="-275"/>
                    <a:pt x="12782" y="11"/>
                  </a:cubicBezTo>
                  <a:cubicBezTo>
                    <a:pt x="19831" y="201"/>
                    <a:pt x="25355" y="6297"/>
                    <a:pt x="24879" y="13441"/>
                  </a:cubicBezTo>
                  <a:cubicBezTo>
                    <a:pt x="24593" y="20204"/>
                    <a:pt x="18878" y="25443"/>
                    <a:pt x="12116" y="25252"/>
                  </a:cubicBezTo>
                  <a:close/>
                </a:path>
              </a:pathLst>
            </a:custGeom>
            <a:grpFill/>
            <a:ln w="9525" cap="flat">
              <a:noFill/>
              <a:prstDash val="solid"/>
              <a:miter/>
            </a:ln>
          </p:spPr>
          <p:txBody>
            <a:bodyPr rtlCol="0" anchor="ctr"/>
            <a:p>
              <a:endParaRPr lang="zh-CN" altLang="en-US"/>
            </a:p>
          </p:txBody>
        </p:sp>
        <p:sp>
          <p:nvSpPr>
            <p:cNvPr id="5127" name="任意多边形: 形状 5126"/>
            <p:cNvSpPr/>
            <p:nvPr>
              <p:custDataLst>
                <p:tags r:id="rId56"/>
              </p:custDataLst>
            </p:nvPr>
          </p:nvSpPr>
          <p:spPr>
            <a:xfrm>
              <a:off x="4941239" y="-1502851"/>
              <a:ext cx="41458" cy="41946"/>
            </a:xfrm>
            <a:custGeom>
              <a:avLst/>
              <a:gdLst>
                <a:gd name="connsiteX0" fmla="*/ 25051 w 25050"/>
                <a:gd name="connsiteY0" fmla="*/ 12673 h 25345"/>
                <a:gd name="connsiteX1" fmla="*/ 12097 w 25050"/>
                <a:gd name="connsiteY1" fmla="*/ 25341 h 25345"/>
                <a:gd name="connsiteX2" fmla="*/ 0 w 25050"/>
                <a:gd name="connsiteY2" fmla="*/ 12673 h 25345"/>
                <a:gd name="connsiteX3" fmla="*/ 12954 w 25050"/>
                <a:gd name="connsiteY3" fmla="*/ 5 h 25345"/>
                <a:gd name="connsiteX4" fmla="*/ 25051 w 25050"/>
                <a:gd name="connsiteY4" fmla="*/ 12673 h 2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0" h="25345">
                  <a:moveTo>
                    <a:pt x="25051" y="12673"/>
                  </a:moveTo>
                  <a:cubicBezTo>
                    <a:pt x="25051" y="19721"/>
                    <a:pt x="19050" y="25532"/>
                    <a:pt x="12097" y="25341"/>
                  </a:cubicBezTo>
                  <a:cubicBezTo>
                    <a:pt x="5334" y="25151"/>
                    <a:pt x="0" y="19531"/>
                    <a:pt x="0" y="12673"/>
                  </a:cubicBezTo>
                  <a:cubicBezTo>
                    <a:pt x="0" y="5529"/>
                    <a:pt x="5906" y="-186"/>
                    <a:pt x="12954" y="5"/>
                  </a:cubicBezTo>
                  <a:cubicBezTo>
                    <a:pt x="19621" y="195"/>
                    <a:pt x="25051" y="5910"/>
                    <a:pt x="25051" y="12673"/>
                  </a:cubicBezTo>
                  <a:close/>
                </a:path>
              </a:pathLst>
            </a:custGeom>
            <a:grpFill/>
            <a:ln w="9525" cap="flat">
              <a:noFill/>
              <a:prstDash val="solid"/>
              <a:miter/>
            </a:ln>
          </p:spPr>
          <p:txBody>
            <a:bodyPr rtlCol="0" anchor="ctr"/>
            <a:p>
              <a:endParaRPr lang="zh-CN" altLang="en-US"/>
            </a:p>
          </p:txBody>
        </p:sp>
        <p:sp>
          <p:nvSpPr>
            <p:cNvPr id="5128" name="任意多边形: 形状 5127"/>
            <p:cNvSpPr/>
            <p:nvPr>
              <p:custDataLst>
                <p:tags r:id="rId57"/>
              </p:custDataLst>
            </p:nvPr>
          </p:nvSpPr>
          <p:spPr>
            <a:xfrm>
              <a:off x="4941348" y="-1334496"/>
              <a:ext cx="41398" cy="41957"/>
            </a:xfrm>
            <a:custGeom>
              <a:avLst/>
              <a:gdLst>
                <a:gd name="connsiteX0" fmla="*/ 12031 w 25014"/>
                <a:gd name="connsiteY0" fmla="*/ 5 h 25352"/>
                <a:gd name="connsiteX1" fmla="*/ 24985 w 25014"/>
                <a:gd name="connsiteY1" fmla="*/ 11816 h 25352"/>
                <a:gd name="connsiteX2" fmla="*/ 12888 w 25014"/>
                <a:gd name="connsiteY2" fmla="*/ 25342 h 25352"/>
                <a:gd name="connsiteX3" fmla="*/ 30 w 25014"/>
                <a:gd name="connsiteY3" fmla="*/ 13531 h 25352"/>
                <a:gd name="connsiteX4" fmla="*/ 12031 w 25014"/>
                <a:gd name="connsiteY4" fmla="*/ 5 h 2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4" h="25352">
                  <a:moveTo>
                    <a:pt x="12031" y="5"/>
                  </a:moveTo>
                  <a:cubicBezTo>
                    <a:pt x="18794" y="-185"/>
                    <a:pt x="24509" y="4958"/>
                    <a:pt x="24985" y="11816"/>
                  </a:cubicBezTo>
                  <a:cubicBezTo>
                    <a:pt x="25461" y="18960"/>
                    <a:pt x="20032" y="25056"/>
                    <a:pt x="12888" y="25342"/>
                  </a:cubicBezTo>
                  <a:cubicBezTo>
                    <a:pt x="6126" y="25627"/>
                    <a:pt x="411" y="20293"/>
                    <a:pt x="30" y="13531"/>
                  </a:cubicBezTo>
                  <a:cubicBezTo>
                    <a:pt x="-447" y="6196"/>
                    <a:pt x="4887" y="196"/>
                    <a:pt x="12031" y="5"/>
                  </a:cubicBezTo>
                  <a:close/>
                </a:path>
              </a:pathLst>
            </a:custGeom>
            <a:grpFill/>
            <a:ln w="9525" cap="flat">
              <a:noFill/>
              <a:prstDash val="solid"/>
              <a:miter/>
            </a:ln>
          </p:spPr>
          <p:txBody>
            <a:bodyPr rtlCol="0" anchor="ctr"/>
            <a:p>
              <a:endParaRPr lang="zh-CN" altLang="en-US"/>
            </a:p>
          </p:txBody>
        </p:sp>
        <p:sp>
          <p:nvSpPr>
            <p:cNvPr id="5129" name="任意多边形: 形状 5128"/>
            <p:cNvSpPr/>
            <p:nvPr>
              <p:custDataLst>
                <p:tags r:id="rId58"/>
              </p:custDataLst>
            </p:nvPr>
          </p:nvSpPr>
          <p:spPr>
            <a:xfrm>
              <a:off x="4461831" y="-1763744"/>
              <a:ext cx="41362" cy="41784"/>
            </a:xfrm>
            <a:custGeom>
              <a:avLst/>
              <a:gdLst>
                <a:gd name="connsiteX0" fmla="*/ 12211 w 24992"/>
                <a:gd name="connsiteY0" fmla="*/ 25246 h 25247"/>
                <a:gd name="connsiteX1" fmla="*/ 19 w 24992"/>
                <a:gd name="connsiteY1" fmla="*/ 11911 h 25247"/>
                <a:gd name="connsiteX2" fmla="*/ 12687 w 24992"/>
                <a:gd name="connsiteY2" fmla="*/ 5 h 25247"/>
                <a:gd name="connsiteX3" fmla="*/ 24974 w 24992"/>
                <a:gd name="connsiteY3" fmla="*/ 13245 h 25247"/>
                <a:gd name="connsiteX4" fmla="*/ 12211 w 24992"/>
                <a:gd name="connsiteY4" fmla="*/ 25246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 h="25247">
                  <a:moveTo>
                    <a:pt x="12211" y="25246"/>
                  </a:moveTo>
                  <a:cubicBezTo>
                    <a:pt x="5162" y="25151"/>
                    <a:pt x="-362" y="19055"/>
                    <a:pt x="19" y="11911"/>
                  </a:cubicBezTo>
                  <a:cubicBezTo>
                    <a:pt x="304" y="5053"/>
                    <a:pt x="5829" y="-185"/>
                    <a:pt x="12687" y="5"/>
                  </a:cubicBezTo>
                  <a:cubicBezTo>
                    <a:pt x="19831" y="100"/>
                    <a:pt x="25355" y="6101"/>
                    <a:pt x="24974" y="13245"/>
                  </a:cubicBezTo>
                  <a:cubicBezTo>
                    <a:pt x="24593" y="19817"/>
                    <a:pt x="18783" y="25342"/>
                    <a:pt x="12211" y="25246"/>
                  </a:cubicBezTo>
                  <a:close/>
                </a:path>
              </a:pathLst>
            </a:custGeom>
            <a:grpFill/>
            <a:ln w="9525" cap="flat">
              <a:noFill/>
              <a:prstDash val="solid"/>
              <a:miter/>
            </a:ln>
          </p:spPr>
          <p:txBody>
            <a:bodyPr rtlCol="0" anchor="ctr"/>
            <a:p>
              <a:endParaRPr lang="zh-CN" altLang="en-US"/>
            </a:p>
          </p:txBody>
        </p:sp>
        <p:sp>
          <p:nvSpPr>
            <p:cNvPr id="5130" name="任意多边形: 形状 5129"/>
            <p:cNvSpPr/>
            <p:nvPr>
              <p:custDataLst>
                <p:tags r:id="rId59"/>
              </p:custDataLst>
            </p:nvPr>
          </p:nvSpPr>
          <p:spPr>
            <a:xfrm>
              <a:off x="4664104" y="-1025833"/>
              <a:ext cx="39890" cy="41784"/>
            </a:xfrm>
            <a:custGeom>
              <a:avLst/>
              <a:gdLst>
                <a:gd name="connsiteX0" fmla="*/ 24103 w 24103"/>
                <a:gd name="connsiteY0" fmla="*/ 12479 h 25247"/>
                <a:gd name="connsiteX1" fmla="*/ 12292 w 24103"/>
                <a:gd name="connsiteY1" fmla="*/ 25242 h 25247"/>
                <a:gd name="connsiteX2" fmla="*/ 5 w 24103"/>
                <a:gd name="connsiteY2" fmla="*/ 13146 h 25247"/>
                <a:gd name="connsiteX3" fmla="*/ 12197 w 24103"/>
                <a:gd name="connsiteY3" fmla="*/ 1 h 25247"/>
                <a:gd name="connsiteX4" fmla="*/ 24103 w 24103"/>
                <a:gd name="connsiteY4" fmla="*/ 12479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3" h="25247">
                  <a:moveTo>
                    <a:pt x="24103" y="12479"/>
                  </a:moveTo>
                  <a:cubicBezTo>
                    <a:pt x="24103" y="19718"/>
                    <a:pt x="19246" y="25052"/>
                    <a:pt x="12292" y="25242"/>
                  </a:cubicBezTo>
                  <a:cubicBezTo>
                    <a:pt x="5244" y="25433"/>
                    <a:pt x="196" y="20385"/>
                    <a:pt x="5" y="13146"/>
                  </a:cubicBezTo>
                  <a:cubicBezTo>
                    <a:pt x="-185" y="5430"/>
                    <a:pt x="4863" y="-94"/>
                    <a:pt x="12197" y="1"/>
                  </a:cubicBezTo>
                  <a:cubicBezTo>
                    <a:pt x="19055" y="1"/>
                    <a:pt x="24008" y="5240"/>
                    <a:pt x="24103" y="12479"/>
                  </a:cubicBezTo>
                  <a:close/>
                </a:path>
              </a:pathLst>
            </a:custGeom>
            <a:grpFill/>
            <a:ln w="9525" cap="flat">
              <a:noFill/>
              <a:prstDash val="solid"/>
              <a:miter/>
            </a:ln>
          </p:spPr>
          <p:txBody>
            <a:bodyPr rtlCol="0" anchor="ctr"/>
            <a:p>
              <a:endParaRPr lang="zh-CN" altLang="en-US"/>
            </a:p>
          </p:txBody>
        </p:sp>
        <p:sp>
          <p:nvSpPr>
            <p:cNvPr id="5131" name="任意多边形: 形状 5130"/>
            <p:cNvSpPr/>
            <p:nvPr>
              <p:custDataLst>
                <p:tags r:id="rId60"/>
              </p:custDataLst>
            </p:nvPr>
          </p:nvSpPr>
          <p:spPr>
            <a:xfrm>
              <a:off x="4740075" y="-1025833"/>
              <a:ext cx="40059" cy="41784"/>
            </a:xfrm>
            <a:custGeom>
              <a:avLst/>
              <a:gdLst>
                <a:gd name="connsiteX0" fmla="*/ 12489 w 24205"/>
                <a:gd name="connsiteY0" fmla="*/ 25242 h 25247"/>
                <a:gd name="connsiteX1" fmla="*/ 11 w 24205"/>
                <a:gd name="connsiteY1" fmla="*/ 13146 h 25247"/>
                <a:gd name="connsiteX2" fmla="*/ 12298 w 24205"/>
                <a:gd name="connsiteY2" fmla="*/ 1 h 25247"/>
                <a:gd name="connsiteX3" fmla="*/ 24204 w 24205"/>
                <a:gd name="connsiteY3" fmla="*/ 12574 h 25247"/>
                <a:gd name="connsiteX4" fmla="*/ 12489 w 24205"/>
                <a:gd name="connsiteY4" fmla="*/ 25242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5" h="25247">
                  <a:moveTo>
                    <a:pt x="12489" y="25242"/>
                  </a:moveTo>
                  <a:cubicBezTo>
                    <a:pt x="5535" y="25433"/>
                    <a:pt x="297" y="20289"/>
                    <a:pt x="11" y="13146"/>
                  </a:cubicBezTo>
                  <a:cubicBezTo>
                    <a:pt x="-275" y="5621"/>
                    <a:pt x="5059" y="-94"/>
                    <a:pt x="12298" y="1"/>
                  </a:cubicBezTo>
                  <a:cubicBezTo>
                    <a:pt x="19347" y="96"/>
                    <a:pt x="24204" y="5240"/>
                    <a:pt x="24204" y="12574"/>
                  </a:cubicBezTo>
                  <a:cubicBezTo>
                    <a:pt x="24300" y="19813"/>
                    <a:pt x="19442" y="25052"/>
                    <a:pt x="12489" y="25242"/>
                  </a:cubicBezTo>
                  <a:close/>
                </a:path>
              </a:pathLst>
            </a:custGeom>
            <a:grpFill/>
            <a:ln w="9525" cap="flat">
              <a:noFill/>
              <a:prstDash val="solid"/>
              <a:miter/>
            </a:ln>
          </p:spPr>
          <p:txBody>
            <a:bodyPr rtlCol="0" anchor="ctr"/>
            <a:p>
              <a:endParaRPr lang="zh-CN" altLang="en-US"/>
            </a:p>
          </p:txBody>
        </p:sp>
        <p:sp>
          <p:nvSpPr>
            <p:cNvPr id="5132" name="任意多边形: 形状 5131"/>
            <p:cNvSpPr/>
            <p:nvPr>
              <p:custDataLst>
                <p:tags r:id="rId61"/>
              </p:custDataLst>
            </p:nvPr>
          </p:nvSpPr>
          <p:spPr>
            <a:xfrm>
              <a:off x="4664109" y="-1460757"/>
              <a:ext cx="39892" cy="41941"/>
            </a:xfrm>
            <a:custGeom>
              <a:avLst/>
              <a:gdLst>
                <a:gd name="connsiteX0" fmla="*/ 11908 w 24104"/>
                <a:gd name="connsiteY0" fmla="*/ 1 h 25342"/>
                <a:gd name="connsiteX1" fmla="*/ 24100 w 24104"/>
                <a:gd name="connsiteY1" fmla="*/ 12384 h 25342"/>
                <a:gd name="connsiteX2" fmla="*/ 11717 w 24104"/>
                <a:gd name="connsiteY2" fmla="*/ 25338 h 25342"/>
                <a:gd name="connsiteX3" fmla="*/ 1 w 24104"/>
                <a:gd name="connsiteY3" fmla="*/ 12574 h 25342"/>
                <a:gd name="connsiteX4" fmla="*/ 11908 w 24104"/>
                <a:gd name="connsiteY4" fmla="*/ 1 h 2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4" h="25342">
                  <a:moveTo>
                    <a:pt x="11908" y="1"/>
                  </a:moveTo>
                  <a:cubicBezTo>
                    <a:pt x="18861" y="-94"/>
                    <a:pt x="24004" y="5145"/>
                    <a:pt x="24100" y="12384"/>
                  </a:cubicBezTo>
                  <a:cubicBezTo>
                    <a:pt x="24290" y="20004"/>
                    <a:pt x="18956" y="25528"/>
                    <a:pt x="11717" y="25338"/>
                  </a:cubicBezTo>
                  <a:cubicBezTo>
                    <a:pt x="4764" y="25147"/>
                    <a:pt x="-94" y="19909"/>
                    <a:pt x="1" y="12574"/>
                  </a:cubicBezTo>
                  <a:cubicBezTo>
                    <a:pt x="1" y="5240"/>
                    <a:pt x="4859" y="1"/>
                    <a:pt x="11908" y="1"/>
                  </a:cubicBezTo>
                  <a:close/>
                </a:path>
              </a:pathLst>
            </a:custGeom>
            <a:grpFill/>
            <a:ln w="9525" cap="flat">
              <a:noFill/>
              <a:prstDash val="solid"/>
              <a:miter/>
            </a:ln>
          </p:spPr>
          <p:txBody>
            <a:bodyPr rtlCol="0" anchor="ctr"/>
            <a:p>
              <a:endParaRPr lang="zh-CN" altLang="en-US"/>
            </a:p>
          </p:txBody>
        </p:sp>
        <p:sp>
          <p:nvSpPr>
            <p:cNvPr id="5133" name="任意多边形: 形状 5132"/>
            <p:cNvSpPr/>
            <p:nvPr>
              <p:custDataLst>
                <p:tags r:id="rId62"/>
              </p:custDataLst>
            </p:nvPr>
          </p:nvSpPr>
          <p:spPr>
            <a:xfrm>
              <a:off x="4740075" y="-1460775"/>
              <a:ext cx="40067" cy="41951"/>
            </a:xfrm>
            <a:custGeom>
              <a:avLst/>
              <a:gdLst>
                <a:gd name="connsiteX0" fmla="*/ 12680 w 24210"/>
                <a:gd name="connsiteY0" fmla="*/ 12 h 25348"/>
                <a:gd name="connsiteX1" fmla="*/ 24205 w 24210"/>
                <a:gd name="connsiteY1" fmla="*/ 12966 h 25348"/>
                <a:gd name="connsiteX2" fmla="*/ 12108 w 24210"/>
                <a:gd name="connsiteY2" fmla="*/ 25348 h 25348"/>
                <a:gd name="connsiteX3" fmla="*/ 11 w 24210"/>
                <a:gd name="connsiteY3" fmla="*/ 12013 h 25348"/>
                <a:gd name="connsiteX4" fmla="*/ 12680 w 24210"/>
                <a:gd name="connsiteY4" fmla="*/ 12 h 25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0" h="25348">
                  <a:moveTo>
                    <a:pt x="12680" y="12"/>
                  </a:moveTo>
                  <a:cubicBezTo>
                    <a:pt x="19633" y="297"/>
                    <a:pt x="24395" y="5536"/>
                    <a:pt x="24205" y="12966"/>
                  </a:cubicBezTo>
                  <a:cubicBezTo>
                    <a:pt x="24110" y="20300"/>
                    <a:pt x="19061" y="25348"/>
                    <a:pt x="12108" y="25348"/>
                  </a:cubicBezTo>
                  <a:cubicBezTo>
                    <a:pt x="4869" y="25348"/>
                    <a:pt x="-274" y="19538"/>
                    <a:pt x="11" y="12013"/>
                  </a:cubicBezTo>
                  <a:cubicBezTo>
                    <a:pt x="392" y="4774"/>
                    <a:pt x="5726" y="-274"/>
                    <a:pt x="12680" y="12"/>
                  </a:cubicBezTo>
                  <a:close/>
                </a:path>
              </a:pathLst>
            </a:custGeom>
            <a:grpFill/>
            <a:ln w="9525" cap="flat">
              <a:noFill/>
              <a:prstDash val="solid"/>
              <a:miter/>
            </a:ln>
          </p:spPr>
          <p:txBody>
            <a:bodyPr rtlCol="0" anchor="ctr"/>
            <a:p>
              <a:endParaRPr lang="zh-CN" altLang="en-US"/>
            </a:p>
          </p:txBody>
        </p:sp>
        <p:sp>
          <p:nvSpPr>
            <p:cNvPr id="5134" name="任意多边形: 形状 5133"/>
            <p:cNvSpPr/>
            <p:nvPr>
              <p:custDataLst>
                <p:tags r:id="rId63"/>
              </p:custDataLst>
            </p:nvPr>
          </p:nvSpPr>
          <p:spPr>
            <a:xfrm>
              <a:off x="4664077" y="-1200056"/>
              <a:ext cx="39925" cy="41974"/>
            </a:xfrm>
            <a:custGeom>
              <a:avLst/>
              <a:gdLst>
                <a:gd name="connsiteX0" fmla="*/ 24119 w 24124"/>
                <a:gd name="connsiteY0" fmla="*/ 13165 h 25362"/>
                <a:gd name="connsiteX1" fmla="*/ 11832 w 24124"/>
                <a:gd name="connsiteY1" fmla="*/ 25357 h 25362"/>
                <a:gd name="connsiteX2" fmla="*/ 21 w 24124"/>
                <a:gd name="connsiteY2" fmla="*/ 11832 h 25362"/>
                <a:gd name="connsiteX3" fmla="*/ 12689 w 24124"/>
                <a:gd name="connsiteY3" fmla="*/ 21 h 25362"/>
                <a:gd name="connsiteX4" fmla="*/ 24119 w 24124"/>
                <a:gd name="connsiteY4" fmla="*/ 13165 h 2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4" h="25362">
                  <a:moveTo>
                    <a:pt x="24119" y="13165"/>
                  </a:moveTo>
                  <a:cubicBezTo>
                    <a:pt x="23929" y="20404"/>
                    <a:pt x="18785" y="25548"/>
                    <a:pt x="11832" y="25357"/>
                  </a:cubicBezTo>
                  <a:cubicBezTo>
                    <a:pt x="4498" y="25262"/>
                    <a:pt x="-360" y="19642"/>
                    <a:pt x="21" y="11832"/>
                  </a:cubicBezTo>
                  <a:cubicBezTo>
                    <a:pt x="402" y="4593"/>
                    <a:pt x="5641" y="-360"/>
                    <a:pt x="12689" y="21"/>
                  </a:cubicBezTo>
                  <a:cubicBezTo>
                    <a:pt x="19547" y="402"/>
                    <a:pt x="24310" y="5831"/>
                    <a:pt x="24119" y="13165"/>
                  </a:cubicBezTo>
                  <a:close/>
                </a:path>
              </a:pathLst>
            </a:custGeom>
            <a:grpFill/>
            <a:ln w="9525" cap="flat">
              <a:noFill/>
              <a:prstDash val="solid"/>
              <a:miter/>
            </a:ln>
          </p:spPr>
          <p:txBody>
            <a:bodyPr rtlCol="0" anchor="ctr"/>
            <a:p>
              <a:endParaRPr lang="zh-CN" altLang="en-US"/>
            </a:p>
          </p:txBody>
        </p:sp>
        <p:sp>
          <p:nvSpPr>
            <p:cNvPr id="5135" name="任意多边形: 形状 5134"/>
            <p:cNvSpPr/>
            <p:nvPr>
              <p:custDataLst>
                <p:tags r:id="rId64"/>
              </p:custDataLst>
            </p:nvPr>
          </p:nvSpPr>
          <p:spPr>
            <a:xfrm>
              <a:off x="4740091" y="-1199708"/>
              <a:ext cx="40201" cy="41784"/>
            </a:xfrm>
            <a:custGeom>
              <a:avLst/>
              <a:gdLst>
                <a:gd name="connsiteX0" fmla="*/ 24290 w 24291"/>
                <a:gd name="connsiteY0" fmla="*/ 12384 h 25247"/>
                <a:gd name="connsiteX1" fmla="*/ 12574 w 24291"/>
                <a:gd name="connsiteY1" fmla="*/ 25243 h 25247"/>
                <a:gd name="connsiteX2" fmla="*/ 1 w 24291"/>
                <a:gd name="connsiteY2" fmla="*/ 12384 h 25247"/>
                <a:gd name="connsiteX3" fmla="*/ 12193 w 24291"/>
                <a:gd name="connsiteY3" fmla="*/ 1 h 25247"/>
                <a:gd name="connsiteX4" fmla="*/ 24290 w 24291"/>
                <a:gd name="connsiteY4" fmla="*/ 12384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1" h="25247">
                  <a:moveTo>
                    <a:pt x="24290" y="12384"/>
                  </a:moveTo>
                  <a:cubicBezTo>
                    <a:pt x="24385" y="19813"/>
                    <a:pt x="19623" y="25052"/>
                    <a:pt x="12574" y="25243"/>
                  </a:cubicBezTo>
                  <a:cubicBezTo>
                    <a:pt x="5335" y="25433"/>
                    <a:pt x="-94" y="19909"/>
                    <a:pt x="1" y="12384"/>
                  </a:cubicBezTo>
                  <a:cubicBezTo>
                    <a:pt x="96" y="5240"/>
                    <a:pt x="5240" y="1"/>
                    <a:pt x="12193" y="1"/>
                  </a:cubicBezTo>
                  <a:cubicBezTo>
                    <a:pt x="19242" y="-94"/>
                    <a:pt x="24195" y="5050"/>
                    <a:pt x="24290" y="12384"/>
                  </a:cubicBezTo>
                  <a:close/>
                </a:path>
              </a:pathLst>
            </a:custGeom>
            <a:grpFill/>
            <a:ln w="9525" cap="flat">
              <a:noFill/>
              <a:prstDash val="solid"/>
              <a:miter/>
            </a:ln>
          </p:spPr>
          <p:txBody>
            <a:bodyPr rtlCol="0" anchor="ctr"/>
            <a:p>
              <a:endParaRPr lang="zh-CN" altLang="en-US"/>
            </a:p>
          </p:txBody>
        </p:sp>
        <p:sp>
          <p:nvSpPr>
            <p:cNvPr id="5136" name="任意多边形: 形状 5135"/>
            <p:cNvSpPr/>
            <p:nvPr>
              <p:custDataLst>
                <p:tags r:id="rId65"/>
              </p:custDataLst>
            </p:nvPr>
          </p:nvSpPr>
          <p:spPr>
            <a:xfrm>
              <a:off x="4664092" y="-938825"/>
              <a:ext cx="39900" cy="41784"/>
            </a:xfrm>
            <a:custGeom>
              <a:avLst/>
              <a:gdLst>
                <a:gd name="connsiteX0" fmla="*/ 24110 w 24109"/>
                <a:gd name="connsiteY0" fmla="*/ 12674 h 25247"/>
                <a:gd name="connsiteX1" fmla="*/ 12108 w 24109"/>
                <a:gd name="connsiteY1" fmla="*/ 25247 h 25247"/>
                <a:gd name="connsiteX2" fmla="*/ 12 w 24109"/>
                <a:gd name="connsiteY2" fmla="*/ 12102 h 25247"/>
                <a:gd name="connsiteX3" fmla="*/ 12394 w 24109"/>
                <a:gd name="connsiteY3" fmla="*/ 5 h 25247"/>
                <a:gd name="connsiteX4" fmla="*/ 24110 w 24109"/>
                <a:gd name="connsiteY4" fmla="*/ 12674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9" h="25247">
                  <a:moveTo>
                    <a:pt x="24110" y="12674"/>
                  </a:moveTo>
                  <a:cubicBezTo>
                    <a:pt x="24015" y="19913"/>
                    <a:pt x="19062" y="25151"/>
                    <a:pt x="12108" y="25247"/>
                  </a:cubicBezTo>
                  <a:cubicBezTo>
                    <a:pt x="4774" y="25342"/>
                    <a:pt x="-274" y="19817"/>
                    <a:pt x="12" y="12102"/>
                  </a:cubicBezTo>
                  <a:cubicBezTo>
                    <a:pt x="202" y="4768"/>
                    <a:pt x="5346" y="-185"/>
                    <a:pt x="12394" y="5"/>
                  </a:cubicBezTo>
                  <a:cubicBezTo>
                    <a:pt x="19252" y="101"/>
                    <a:pt x="24110" y="5339"/>
                    <a:pt x="24110" y="12674"/>
                  </a:cubicBezTo>
                  <a:close/>
                </a:path>
              </a:pathLst>
            </a:custGeom>
            <a:grpFill/>
            <a:ln w="9525" cap="flat">
              <a:noFill/>
              <a:prstDash val="solid"/>
              <a:miter/>
            </a:ln>
          </p:spPr>
          <p:txBody>
            <a:bodyPr rtlCol="0" anchor="ctr"/>
            <a:p>
              <a:endParaRPr lang="zh-CN" altLang="en-US"/>
            </a:p>
          </p:txBody>
        </p:sp>
        <p:sp>
          <p:nvSpPr>
            <p:cNvPr id="5137" name="任意多边形: 形状 5136"/>
            <p:cNvSpPr/>
            <p:nvPr>
              <p:custDataLst>
                <p:tags r:id="rId66"/>
              </p:custDataLst>
            </p:nvPr>
          </p:nvSpPr>
          <p:spPr>
            <a:xfrm>
              <a:off x="4740091" y="-939140"/>
              <a:ext cx="40051" cy="41939"/>
            </a:xfrm>
            <a:custGeom>
              <a:avLst/>
              <a:gdLst>
                <a:gd name="connsiteX0" fmla="*/ 24195 w 24200"/>
                <a:gd name="connsiteY0" fmla="*/ 12959 h 25341"/>
                <a:gd name="connsiteX1" fmla="*/ 12098 w 24200"/>
                <a:gd name="connsiteY1" fmla="*/ 25341 h 25341"/>
                <a:gd name="connsiteX2" fmla="*/ 1 w 24200"/>
                <a:gd name="connsiteY2" fmla="*/ 12864 h 25341"/>
                <a:gd name="connsiteX3" fmla="*/ 12574 w 24200"/>
                <a:gd name="connsiteY3" fmla="*/ 5 h 25341"/>
                <a:gd name="connsiteX4" fmla="*/ 24195 w 24200"/>
                <a:gd name="connsiteY4" fmla="*/ 12959 h 2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0" h="25341">
                  <a:moveTo>
                    <a:pt x="24195" y="12959"/>
                  </a:moveTo>
                  <a:cubicBezTo>
                    <a:pt x="24099" y="20293"/>
                    <a:pt x="19146" y="25341"/>
                    <a:pt x="12098" y="25341"/>
                  </a:cubicBezTo>
                  <a:cubicBezTo>
                    <a:pt x="5145" y="25341"/>
                    <a:pt x="96" y="20103"/>
                    <a:pt x="1" y="12864"/>
                  </a:cubicBezTo>
                  <a:cubicBezTo>
                    <a:pt x="-94" y="5339"/>
                    <a:pt x="5430" y="-186"/>
                    <a:pt x="12574" y="5"/>
                  </a:cubicBezTo>
                  <a:cubicBezTo>
                    <a:pt x="19623" y="291"/>
                    <a:pt x="24385" y="5624"/>
                    <a:pt x="24195" y="12959"/>
                  </a:cubicBezTo>
                  <a:close/>
                </a:path>
              </a:pathLst>
            </a:custGeom>
            <a:grpFill/>
            <a:ln w="9525" cap="flat">
              <a:noFill/>
              <a:prstDash val="solid"/>
              <a:miter/>
            </a:ln>
          </p:spPr>
          <p:txBody>
            <a:bodyPr rtlCol="0" anchor="ctr"/>
            <a:p>
              <a:endParaRPr lang="zh-CN" altLang="en-US"/>
            </a:p>
          </p:txBody>
        </p:sp>
        <p:sp>
          <p:nvSpPr>
            <p:cNvPr id="5138" name="任意多边形: 形状 5137"/>
            <p:cNvSpPr/>
            <p:nvPr>
              <p:custDataLst>
                <p:tags r:id="rId67"/>
              </p:custDataLst>
            </p:nvPr>
          </p:nvSpPr>
          <p:spPr>
            <a:xfrm>
              <a:off x="4663953" y="-1373898"/>
              <a:ext cx="39890" cy="41777"/>
            </a:xfrm>
            <a:custGeom>
              <a:avLst/>
              <a:gdLst>
                <a:gd name="connsiteX0" fmla="*/ 0 w 24103"/>
                <a:gd name="connsiteY0" fmla="*/ 12669 h 25243"/>
                <a:gd name="connsiteX1" fmla="*/ 11811 w 24103"/>
                <a:gd name="connsiteY1" fmla="*/ 1 h 25243"/>
                <a:gd name="connsiteX2" fmla="*/ 24098 w 24103"/>
                <a:gd name="connsiteY2" fmla="*/ 13050 h 25243"/>
                <a:gd name="connsiteX3" fmla="*/ 11811 w 24103"/>
                <a:gd name="connsiteY3" fmla="*/ 25242 h 25243"/>
                <a:gd name="connsiteX4" fmla="*/ 0 w 24103"/>
                <a:gd name="connsiteY4" fmla="*/ 12669 h 2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3" h="25243">
                  <a:moveTo>
                    <a:pt x="0" y="12669"/>
                  </a:moveTo>
                  <a:cubicBezTo>
                    <a:pt x="0" y="5335"/>
                    <a:pt x="4858" y="96"/>
                    <a:pt x="11811" y="1"/>
                  </a:cubicBezTo>
                  <a:cubicBezTo>
                    <a:pt x="19050" y="-94"/>
                    <a:pt x="24289" y="5430"/>
                    <a:pt x="24098" y="13050"/>
                  </a:cubicBezTo>
                  <a:cubicBezTo>
                    <a:pt x="23908" y="20289"/>
                    <a:pt x="18764" y="25338"/>
                    <a:pt x="11811" y="25242"/>
                  </a:cubicBezTo>
                  <a:cubicBezTo>
                    <a:pt x="4858" y="25242"/>
                    <a:pt x="0" y="20004"/>
                    <a:pt x="0" y="12669"/>
                  </a:cubicBezTo>
                  <a:close/>
                </a:path>
              </a:pathLst>
            </a:custGeom>
            <a:grpFill/>
            <a:ln w="9525" cap="flat">
              <a:noFill/>
              <a:prstDash val="solid"/>
              <a:miter/>
            </a:ln>
          </p:spPr>
          <p:txBody>
            <a:bodyPr rtlCol="0" anchor="ctr"/>
            <a:p>
              <a:endParaRPr lang="zh-CN" altLang="en-US"/>
            </a:p>
          </p:txBody>
        </p:sp>
        <p:sp>
          <p:nvSpPr>
            <p:cNvPr id="5139" name="任意多边形: 形状 5138"/>
            <p:cNvSpPr/>
            <p:nvPr>
              <p:custDataLst>
                <p:tags r:id="rId68"/>
              </p:custDataLst>
            </p:nvPr>
          </p:nvSpPr>
          <p:spPr>
            <a:xfrm>
              <a:off x="4663952" y="-1286883"/>
              <a:ext cx="40041" cy="41951"/>
            </a:xfrm>
            <a:custGeom>
              <a:avLst/>
              <a:gdLst>
                <a:gd name="connsiteX0" fmla="*/ 12193 w 24194"/>
                <a:gd name="connsiteY0" fmla="*/ 1 h 25348"/>
                <a:gd name="connsiteX1" fmla="*/ 24195 w 24194"/>
                <a:gd name="connsiteY1" fmla="*/ 12574 h 25348"/>
                <a:gd name="connsiteX2" fmla="*/ 11527 w 24194"/>
                <a:gd name="connsiteY2" fmla="*/ 25338 h 25348"/>
                <a:gd name="connsiteX3" fmla="*/ 1 w 24194"/>
                <a:gd name="connsiteY3" fmla="*/ 12384 h 25348"/>
                <a:gd name="connsiteX4" fmla="*/ 12193 w 24194"/>
                <a:gd name="connsiteY4" fmla="*/ 1 h 25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4" h="25348">
                  <a:moveTo>
                    <a:pt x="12193" y="1"/>
                  </a:moveTo>
                  <a:cubicBezTo>
                    <a:pt x="19147" y="97"/>
                    <a:pt x="24100" y="5335"/>
                    <a:pt x="24195" y="12574"/>
                  </a:cubicBezTo>
                  <a:cubicBezTo>
                    <a:pt x="24195" y="20194"/>
                    <a:pt x="18766" y="25624"/>
                    <a:pt x="11527" y="25338"/>
                  </a:cubicBezTo>
                  <a:cubicBezTo>
                    <a:pt x="4573" y="25052"/>
                    <a:pt x="-94" y="19718"/>
                    <a:pt x="1" y="12384"/>
                  </a:cubicBezTo>
                  <a:cubicBezTo>
                    <a:pt x="192" y="4954"/>
                    <a:pt x="5145" y="-94"/>
                    <a:pt x="12193" y="1"/>
                  </a:cubicBezTo>
                  <a:close/>
                </a:path>
              </a:pathLst>
            </a:custGeom>
            <a:grpFill/>
            <a:ln w="9525" cap="flat">
              <a:noFill/>
              <a:prstDash val="solid"/>
              <a:miter/>
            </a:ln>
          </p:spPr>
          <p:txBody>
            <a:bodyPr rtlCol="0" anchor="ctr"/>
            <a:p>
              <a:endParaRPr lang="zh-CN" altLang="en-US"/>
            </a:p>
          </p:txBody>
        </p:sp>
        <p:sp>
          <p:nvSpPr>
            <p:cNvPr id="5140" name="任意多边形: 形状 5139"/>
            <p:cNvSpPr/>
            <p:nvPr>
              <p:custDataLst>
                <p:tags r:id="rId69"/>
              </p:custDataLst>
            </p:nvPr>
          </p:nvSpPr>
          <p:spPr>
            <a:xfrm>
              <a:off x="4663952" y="-852115"/>
              <a:ext cx="40044" cy="41949"/>
            </a:xfrm>
            <a:custGeom>
              <a:avLst/>
              <a:gdLst>
                <a:gd name="connsiteX0" fmla="*/ 12193 w 24196"/>
                <a:gd name="connsiteY0" fmla="*/ 0 h 25347"/>
                <a:gd name="connsiteX1" fmla="*/ 24195 w 24196"/>
                <a:gd name="connsiteY1" fmla="*/ 12573 h 25347"/>
                <a:gd name="connsiteX2" fmla="*/ 11527 w 24196"/>
                <a:gd name="connsiteY2" fmla="*/ 25337 h 25347"/>
                <a:gd name="connsiteX3" fmla="*/ 1 w 24196"/>
                <a:gd name="connsiteY3" fmla="*/ 12383 h 25347"/>
                <a:gd name="connsiteX4" fmla="*/ 12193 w 24196"/>
                <a:gd name="connsiteY4" fmla="*/ 0 h 25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6" h="25347">
                  <a:moveTo>
                    <a:pt x="12193" y="0"/>
                  </a:moveTo>
                  <a:cubicBezTo>
                    <a:pt x="19147" y="95"/>
                    <a:pt x="24100" y="5334"/>
                    <a:pt x="24195" y="12573"/>
                  </a:cubicBezTo>
                  <a:cubicBezTo>
                    <a:pt x="24290" y="20193"/>
                    <a:pt x="18861" y="25622"/>
                    <a:pt x="11527" y="25337"/>
                  </a:cubicBezTo>
                  <a:cubicBezTo>
                    <a:pt x="4573" y="25051"/>
                    <a:pt x="-94" y="19812"/>
                    <a:pt x="1" y="12383"/>
                  </a:cubicBezTo>
                  <a:cubicBezTo>
                    <a:pt x="192" y="5048"/>
                    <a:pt x="5145" y="0"/>
                    <a:pt x="12193" y="0"/>
                  </a:cubicBezTo>
                  <a:close/>
                </a:path>
              </a:pathLst>
            </a:custGeom>
            <a:grpFill/>
            <a:ln w="9525" cap="flat">
              <a:noFill/>
              <a:prstDash val="solid"/>
              <a:miter/>
            </a:ln>
          </p:spPr>
          <p:txBody>
            <a:bodyPr rtlCol="0" anchor="ctr"/>
            <a:p>
              <a:endParaRPr lang="zh-CN" altLang="en-US"/>
            </a:p>
          </p:txBody>
        </p:sp>
        <p:sp>
          <p:nvSpPr>
            <p:cNvPr id="5141" name="任意多边形: 形状 5140"/>
            <p:cNvSpPr/>
            <p:nvPr>
              <p:custDataLst>
                <p:tags r:id="rId70"/>
              </p:custDataLst>
            </p:nvPr>
          </p:nvSpPr>
          <p:spPr>
            <a:xfrm>
              <a:off x="4740242" y="-852117"/>
              <a:ext cx="40047" cy="41936"/>
            </a:xfrm>
            <a:custGeom>
              <a:avLst/>
              <a:gdLst>
                <a:gd name="connsiteX0" fmla="*/ 24199 w 24198"/>
                <a:gd name="connsiteY0" fmla="*/ 12765 h 25339"/>
                <a:gd name="connsiteX1" fmla="*/ 12292 w 24198"/>
                <a:gd name="connsiteY1" fmla="*/ 25338 h 25339"/>
                <a:gd name="connsiteX2" fmla="*/ 5 w 24198"/>
                <a:gd name="connsiteY2" fmla="*/ 12193 h 25339"/>
                <a:gd name="connsiteX3" fmla="*/ 12388 w 24198"/>
                <a:gd name="connsiteY3" fmla="*/ 1 h 25339"/>
                <a:gd name="connsiteX4" fmla="*/ 24199 w 24198"/>
                <a:gd name="connsiteY4" fmla="*/ 12765 h 25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8" h="25339">
                  <a:moveTo>
                    <a:pt x="24199" y="12765"/>
                  </a:moveTo>
                  <a:cubicBezTo>
                    <a:pt x="24199" y="20099"/>
                    <a:pt x="19246" y="25243"/>
                    <a:pt x="12292" y="25338"/>
                  </a:cubicBezTo>
                  <a:cubicBezTo>
                    <a:pt x="5053" y="25433"/>
                    <a:pt x="-185" y="19718"/>
                    <a:pt x="5" y="12193"/>
                  </a:cubicBezTo>
                  <a:cubicBezTo>
                    <a:pt x="196" y="5050"/>
                    <a:pt x="5530" y="-94"/>
                    <a:pt x="12388" y="1"/>
                  </a:cubicBezTo>
                  <a:cubicBezTo>
                    <a:pt x="19341" y="192"/>
                    <a:pt x="24199" y="5335"/>
                    <a:pt x="24199" y="12765"/>
                  </a:cubicBezTo>
                  <a:close/>
                </a:path>
              </a:pathLst>
            </a:custGeom>
            <a:grpFill/>
            <a:ln w="9525" cap="flat">
              <a:noFill/>
              <a:prstDash val="solid"/>
              <a:miter/>
            </a:ln>
          </p:spPr>
          <p:txBody>
            <a:bodyPr rtlCol="0" anchor="ctr"/>
            <a:p>
              <a:endParaRPr lang="zh-CN" altLang="en-US"/>
            </a:p>
          </p:txBody>
        </p:sp>
        <p:sp>
          <p:nvSpPr>
            <p:cNvPr id="5142" name="任意多边形: 形状 5141"/>
            <p:cNvSpPr/>
            <p:nvPr>
              <p:custDataLst>
                <p:tags r:id="rId71"/>
              </p:custDataLst>
            </p:nvPr>
          </p:nvSpPr>
          <p:spPr>
            <a:xfrm>
              <a:off x="4740085" y="-1286882"/>
              <a:ext cx="40047" cy="41934"/>
            </a:xfrm>
            <a:custGeom>
              <a:avLst/>
              <a:gdLst>
                <a:gd name="connsiteX0" fmla="*/ 12292 w 24198"/>
                <a:gd name="connsiteY0" fmla="*/ 25338 h 25338"/>
                <a:gd name="connsiteX1" fmla="*/ 5 w 24198"/>
                <a:gd name="connsiteY1" fmla="*/ 13050 h 25338"/>
                <a:gd name="connsiteX2" fmla="*/ 12387 w 24198"/>
                <a:gd name="connsiteY2" fmla="*/ 1 h 25338"/>
                <a:gd name="connsiteX3" fmla="*/ 24198 w 24198"/>
                <a:gd name="connsiteY3" fmla="*/ 12765 h 25338"/>
                <a:gd name="connsiteX4" fmla="*/ 12292 w 24198"/>
                <a:gd name="connsiteY4" fmla="*/ 25338 h 2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8" h="25338">
                  <a:moveTo>
                    <a:pt x="12292" y="25338"/>
                  </a:moveTo>
                  <a:cubicBezTo>
                    <a:pt x="5339" y="25433"/>
                    <a:pt x="195" y="20194"/>
                    <a:pt x="5" y="13050"/>
                  </a:cubicBezTo>
                  <a:cubicBezTo>
                    <a:pt x="-186" y="5526"/>
                    <a:pt x="5244" y="-94"/>
                    <a:pt x="12387" y="1"/>
                  </a:cubicBezTo>
                  <a:cubicBezTo>
                    <a:pt x="19341" y="192"/>
                    <a:pt x="24198" y="5335"/>
                    <a:pt x="24198" y="12765"/>
                  </a:cubicBezTo>
                  <a:cubicBezTo>
                    <a:pt x="24198" y="20099"/>
                    <a:pt x="19341" y="25242"/>
                    <a:pt x="12292" y="25338"/>
                  </a:cubicBezTo>
                  <a:close/>
                </a:path>
              </a:pathLst>
            </a:custGeom>
            <a:grpFill/>
            <a:ln w="9525" cap="flat">
              <a:noFill/>
              <a:prstDash val="solid"/>
              <a:miter/>
            </a:ln>
          </p:spPr>
          <p:txBody>
            <a:bodyPr rtlCol="0" anchor="ctr"/>
            <a:p>
              <a:endParaRPr lang="zh-CN" altLang="en-US"/>
            </a:p>
          </p:txBody>
        </p:sp>
        <p:sp>
          <p:nvSpPr>
            <p:cNvPr id="5143" name="任意多边形: 形状 5142"/>
            <p:cNvSpPr/>
            <p:nvPr>
              <p:custDataLst>
                <p:tags r:id="rId72"/>
              </p:custDataLst>
            </p:nvPr>
          </p:nvSpPr>
          <p:spPr>
            <a:xfrm>
              <a:off x="4663952" y="-1113007"/>
              <a:ext cx="40044" cy="41939"/>
            </a:xfrm>
            <a:custGeom>
              <a:avLst/>
              <a:gdLst>
                <a:gd name="connsiteX0" fmla="*/ 12098 w 24196"/>
                <a:gd name="connsiteY0" fmla="*/ 0 h 25341"/>
                <a:gd name="connsiteX1" fmla="*/ 24195 w 24196"/>
                <a:gd name="connsiteY1" fmla="*/ 12478 h 25341"/>
                <a:gd name="connsiteX2" fmla="*/ 11622 w 24196"/>
                <a:gd name="connsiteY2" fmla="*/ 25336 h 25341"/>
                <a:gd name="connsiteX3" fmla="*/ 1 w 24196"/>
                <a:gd name="connsiteY3" fmla="*/ 12478 h 25341"/>
                <a:gd name="connsiteX4" fmla="*/ 12098 w 24196"/>
                <a:gd name="connsiteY4" fmla="*/ 0 h 2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6" h="25341">
                  <a:moveTo>
                    <a:pt x="12098" y="0"/>
                  </a:moveTo>
                  <a:cubicBezTo>
                    <a:pt x="19051" y="0"/>
                    <a:pt x="24100" y="5239"/>
                    <a:pt x="24195" y="12478"/>
                  </a:cubicBezTo>
                  <a:cubicBezTo>
                    <a:pt x="24290" y="20098"/>
                    <a:pt x="18956" y="25527"/>
                    <a:pt x="11622" y="25336"/>
                  </a:cubicBezTo>
                  <a:cubicBezTo>
                    <a:pt x="4669" y="25146"/>
                    <a:pt x="-94" y="19907"/>
                    <a:pt x="1" y="12478"/>
                  </a:cubicBezTo>
                  <a:cubicBezTo>
                    <a:pt x="97" y="5143"/>
                    <a:pt x="5050" y="0"/>
                    <a:pt x="12098" y="0"/>
                  </a:cubicBezTo>
                  <a:close/>
                </a:path>
              </a:pathLst>
            </a:custGeom>
            <a:grpFill/>
            <a:ln w="9525" cap="flat">
              <a:noFill/>
              <a:prstDash val="solid"/>
              <a:miter/>
            </a:ln>
          </p:spPr>
          <p:txBody>
            <a:bodyPr rtlCol="0" anchor="ctr"/>
            <a:p>
              <a:endParaRPr lang="zh-CN" altLang="en-US"/>
            </a:p>
          </p:txBody>
        </p:sp>
        <p:sp>
          <p:nvSpPr>
            <p:cNvPr id="5144" name="任意多边形: 形状 5143"/>
            <p:cNvSpPr/>
            <p:nvPr>
              <p:custDataLst>
                <p:tags r:id="rId73"/>
              </p:custDataLst>
            </p:nvPr>
          </p:nvSpPr>
          <p:spPr>
            <a:xfrm>
              <a:off x="4663952" y="-765131"/>
              <a:ext cx="39903" cy="41964"/>
            </a:xfrm>
            <a:custGeom>
              <a:avLst/>
              <a:gdLst>
                <a:gd name="connsiteX0" fmla="*/ 11717 w 24111"/>
                <a:gd name="connsiteY0" fmla="*/ 25356 h 25356"/>
                <a:gd name="connsiteX1" fmla="*/ 1 w 24111"/>
                <a:gd name="connsiteY1" fmla="*/ 12592 h 25356"/>
                <a:gd name="connsiteX2" fmla="*/ 12765 w 24111"/>
                <a:gd name="connsiteY2" fmla="*/ 19 h 25356"/>
                <a:gd name="connsiteX3" fmla="*/ 24100 w 24111"/>
                <a:gd name="connsiteY3" fmla="*/ 13164 h 25356"/>
                <a:gd name="connsiteX4" fmla="*/ 11717 w 24111"/>
                <a:gd name="connsiteY4" fmla="*/ 25356 h 2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1" h="25356">
                  <a:moveTo>
                    <a:pt x="11717" y="25356"/>
                  </a:moveTo>
                  <a:cubicBezTo>
                    <a:pt x="4764" y="25165"/>
                    <a:pt x="-94" y="19926"/>
                    <a:pt x="1" y="12592"/>
                  </a:cubicBezTo>
                  <a:cubicBezTo>
                    <a:pt x="1" y="4972"/>
                    <a:pt x="5431" y="-362"/>
                    <a:pt x="12765" y="19"/>
                  </a:cubicBezTo>
                  <a:cubicBezTo>
                    <a:pt x="19623" y="400"/>
                    <a:pt x="24385" y="5925"/>
                    <a:pt x="24100" y="13164"/>
                  </a:cubicBezTo>
                  <a:cubicBezTo>
                    <a:pt x="23909" y="20403"/>
                    <a:pt x="18670" y="25451"/>
                    <a:pt x="11717" y="25356"/>
                  </a:cubicBezTo>
                  <a:close/>
                </a:path>
              </a:pathLst>
            </a:custGeom>
            <a:grpFill/>
            <a:ln w="9525" cap="flat">
              <a:noFill/>
              <a:prstDash val="solid"/>
              <a:miter/>
            </a:ln>
          </p:spPr>
          <p:txBody>
            <a:bodyPr rtlCol="0" anchor="ctr"/>
            <a:p>
              <a:endParaRPr lang="zh-CN" altLang="en-US"/>
            </a:p>
          </p:txBody>
        </p:sp>
        <p:sp>
          <p:nvSpPr>
            <p:cNvPr id="5145" name="任意多边形: 形状 5144"/>
            <p:cNvSpPr/>
            <p:nvPr>
              <p:custDataLst>
                <p:tags r:id="rId74"/>
              </p:custDataLst>
            </p:nvPr>
          </p:nvSpPr>
          <p:spPr>
            <a:xfrm>
              <a:off x="4740250" y="-765117"/>
              <a:ext cx="40049" cy="41951"/>
            </a:xfrm>
            <a:custGeom>
              <a:avLst/>
              <a:gdLst>
                <a:gd name="connsiteX0" fmla="*/ 11906 w 24199"/>
                <a:gd name="connsiteY0" fmla="*/ 25347 h 25348"/>
                <a:gd name="connsiteX1" fmla="*/ 0 w 24199"/>
                <a:gd name="connsiteY1" fmla="*/ 12679 h 25348"/>
                <a:gd name="connsiteX2" fmla="*/ 12764 w 24199"/>
                <a:gd name="connsiteY2" fmla="*/ 11 h 25348"/>
                <a:gd name="connsiteX3" fmla="*/ 24194 w 24199"/>
                <a:gd name="connsiteY3" fmla="*/ 13060 h 25348"/>
                <a:gd name="connsiteX4" fmla="*/ 11906 w 24199"/>
                <a:gd name="connsiteY4" fmla="*/ 25347 h 25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9" h="25348">
                  <a:moveTo>
                    <a:pt x="11906" y="25347"/>
                  </a:moveTo>
                  <a:cubicBezTo>
                    <a:pt x="5048" y="25252"/>
                    <a:pt x="0" y="19918"/>
                    <a:pt x="0" y="12679"/>
                  </a:cubicBezTo>
                  <a:cubicBezTo>
                    <a:pt x="0" y="5154"/>
                    <a:pt x="5525" y="-275"/>
                    <a:pt x="12764" y="11"/>
                  </a:cubicBezTo>
                  <a:cubicBezTo>
                    <a:pt x="19717" y="392"/>
                    <a:pt x="24384" y="5726"/>
                    <a:pt x="24194" y="13060"/>
                  </a:cubicBezTo>
                  <a:cubicBezTo>
                    <a:pt x="23908" y="20394"/>
                    <a:pt x="18860" y="25443"/>
                    <a:pt x="11906" y="25347"/>
                  </a:cubicBezTo>
                  <a:close/>
                </a:path>
              </a:pathLst>
            </a:custGeom>
            <a:grpFill/>
            <a:ln w="9525" cap="flat">
              <a:noFill/>
              <a:prstDash val="solid"/>
              <a:miter/>
            </a:ln>
          </p:spPr>
          <p:txBody>
            <a:bodyPr rtlCol="0" anchor="ctr"/>
            <a:p>
              <a:endParaRPr lang="zh-CN" altLang="en-US"/>
            </a:p>
          </p:txBody>
        </p:sp>
        <p:sp>
          <p:nvSpPr>
            <p:cNvPr id="5146" name="任意多边形: 形状 5145"/>
            <p:cNvSpPr/>
            <p:nvPr>
              <p:custDataLst>
                <p:tags r:id="rId75"/>
              </p:custDataLst>
            </p:nvPr>
          </p:nvSpPr>
          <p:spPr>
            <a:xfrm>
              <a:off x="4740085" y="-1113007"/>
              <a:ext cx="40047" cy="41939"/>
            </a:xfrm>
            <a:custGeom>
              <a:avLst/>
              <a:gdLst>
                <a:gd name="connsiteX0" fmla="*/ 12292 w 24198"/>
                <a:gd name="connsiteY0" fmla="*/ 0 h 25341"/>
                <a:gd name="connsiteX1" fmla="*/ 24198 w 24198"/>
                <a:gd name="connsiteY1" fmla="*/ 12573 h 25341"/>
                <a:gd name="connsiteX2" fmla="*/ 12387 w 24198"/>
                <a:gd name="connsiteY2" fmla="*/ 25336 h 25341"/>
                <a:gd name="connsiteX3" fmla="*/ 5 w 24198"/>
                <a:gd name="connsiteY3" fmla="*/ 12287 h 25341"/>
                <a:gd name="connsiteX4" fmla="*/ 12292 w 24198"/>
                <a:gd name="connsiteY4" fmla="*/ 0 h 2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8" h="25341">
                  <a:moveTo>
                    <a:pt x="12292" y="0"/>
                  </a:moveTo>
                  <a:cubicBezTo>
                    <a:pt x="19245" y="95"/>
                    <a:pt x="24198" y="5239"/>
                    <a:pt x="24198" y="12573"/>
                  </a:cubicBezTo>
                  <a:cubicBezTo>
                    <a:pt x="24198" y="19907"/>
                    <a:pt x="19436" y="25146"/>
                    <a:pt x="12387" y="25336"/>
                  </a:cubicBezTo>
                  <a:cubicBezTo>
                    <a:pt x="5148" y="25527"/>
                    <a:pt x="-186" y="19907"/>
                    <a:pt x="5" y="12287"/>
                  </a:cubicBezTo>
                  <a:cubicBezTo>
                    <a:pt x="195" y="5143"/>
                    <a:pt x="5434" y="0"/>
                    <a:pt x="12292" y="0"/>
                  </a:cubicBezTo>
                  <a:close/>
                </a:path>
              </a:pathLst>
            </a:custGeom>
            <a:grpFill/>
            <a:ln w="9525" cap="flat">
              <a:noFill/>
              <a:prstDash val="solid"/>
              <a:miter/>
            </a:ln>
          </p:spPr>
          <p:txBody>
            <a:bodyPr rtlCol="0" anchor="ctr"/>
            <a:p>
              <a:endParaRPr lang="zh-CN" altLang="en-US"/>
            </a:p>
          </p:txBody>
        </p:sp>
        <p:sp>
          <p:nvSpPr>
            <p:cNvPr id="5147" name="任意多边形: 形状 5146"/>
            <p:cNvSpPr/>
            <p:nvPr>
              <p:custDataLst>
                <p:tags r:id="rId76"/>
              </p:custDataLst>
            </p:nvPr>
          </p:nvSpPr>
          <p:spPr>
            <a:xfrm>
              <a:off x="4740091" y="-1373739"/>
              <a:ext cx="40201" cy="41782"/>
            </a:xfrm>
            <a:custGeom>
              <a:avLst/>
              <a:gdLst>
                <a:gd name="connsiteX0" fmla="*/ 24290 w 24291"/>
                <a:gd name="connsiteY0" fmla="*/ 12383 h 25246"/>
                <a:gd name="connsiteX1" fmla="*/ 12574 w 24291"/>
                <a:gd name="connsiteY1" fmla="*/ 25241 h 25246"/>
                <a:gd name="connsiteX2" fmla="*/ 1 w 24291"/>
                <a:gd name="connsiteY2" fmla="*/ 12383 h 25246"/>
                <a:gd name="connsiteX3" fmla="*/ 12193 w 24291"/>
                <a:gd name="connsiteY3" fmla="*/ 0 h 25246"/>
                <a:gd name="connsiteX4" fmla="*/ 24290 w 24291"/>
                <a:gd name="connsiteY4" fmla="*/ 12383 h 2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1" h="25246">
                  <a:moveTo>
                    <a:pt x="24290" y="12383"/>
                  </a:moveTo>
                  <a:cubicBezTo>
                    <a:pt x="24385" y="19812"/>
                    <a:pt x="19623" y="25051"/>
                    <a:pt x="12574" y="25241"/>
                  </a:cubicBezTo>
                  <a:cubicBezTo>
                    <a:pt x="5335" y="25432"/>
                    <a:pt x="-94" y="19907"/>
                    <a:pt x="1" y="12383"/>
                  </a:cubicBezTo>
                  <a:cubicBezTo>
                    <a:pt x="96" y="5239"/>
                    <a:pt x="5240" y="0"/>
                    <a:pt x="12193" y="0"/>
                  </a:cubicBezTo>
                  <a:cubicBezTo>
                    <a:pt x="19242" y="0"/>
                    <a:pt x="24195" y="5048"/>
                    <a:pt x="24290" y="12383"/>
                  </a:cubicBezTo>
                  <a:close/>
                </a:path>
              </a:pathLst>
            </a:custGeom>
            <a:grpFill/>
            <a:ln w="9525" cap="flat">
              <a:noFill/>
              <a:prstDash val="solid"/>
              <a:miter/>
            </a:ln>
          </p:spPr>
          <p:txBody>
            <a:bodyPr rtlCol="0" anchor="ctr"/>
            <a:p>
              <a:endParaRPr lang="zh-CN" altLang="en-US"/>
            </a:p>
          </p:txBody>
        </p:sp>
        <p:sp>
          <p:nvSpPr>
            <p:cNvPr id="5148" name="任意多边形: 形状 5147"/>
            <p:cNvSpPr/>
            <p:nvPr>
              <p:custDataLst>
                <p:tags r:id="rId77"/>
              </p:custDataLst>
            </p:nvPr>
          </p:nvSpPr>
          <p:spPr>
            <a:xfrm>
              <a:off x="4664092" y="-677928"/>
              <a:ext cx="39900" cy="41777"/>
            </a:xfrm>
            <a:custGeom>
              <a:avLst/>
              <a:gdLst>
                <a:gd name="connsiteX0" fmla="*/ 24110 w 24109"/>
                <a:gd name="connsiteY0" fmla="*/ 12574 h 25243"/>
                <a:gd name="connsiteX1" fmla="*/ 12203 w 24109"/>
                <a:gd name="connsiteY1" fmla="*/ 25243 h 25243"/>
                <a:gd name="connsiteX2" fmla="*/ 11 w 24109"/>
                <a:gd name="connsiteY2" fmla="*/ 12193 h 25243"/>
                <a:gd name="connsiteX3" fmla="*/ 12299 w 24109"/>
                <a:gd name="connsiteY3" fmla="*/ 1 h 25243"/>
                <a:gd name="connsiteX4" fmla="*/ 24110 w 24109"/>
                <a:gd name="connsiteY4" fmla="*/ 12574 h 2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9" h="25243">
                  <a:moveTo>
                    <a:pt x="24110" y="12574"/>
                  </a:moveTo>
                  <a:cubicBezTo>
                    <a:pt x="24110" y="19813"/>
                    <a:pt x="19157" y="25052"/>
                    <a:pt x="12203" y="25243"/>
                  </a:cubicBezTo>
                  <a:cubicBezTo>
                    <a:pt x="4869" y="25338"/>
                    <a:pt x="-274" y="19909"/>
                    <a:pt x="11" y="12193"/>
                  </a:cubicBezTo>
                  <a:cubicBezTo>
                    <a:pt x="202" y="4859"/>
                    <a:pt x="5250" y="-94"/>
                    <a:pt x="12299" y="1"/>
                  </a:cubicBezTo>
                  <a:cubicBezTo>
                    <a:pt x="19157" y="1"/>
                    <a:pt x="24110" y="5240"/>
                    <a:pt x="24110" y="12574"/>
                  </a:cubicBezTo>
                  <a:close/>
                </a:path>
              </a:pathLst>
            </a:custGeom>
            <a:grpFill/>
            <a:ln w="9525" cap="flat">
              <a:noFill/>
              <a:prstDash val="solid"/>
              <a:miter/>
            </a:ln>
          </p:spPr>
          <p:txBody>
            <a:bodyPr rtlCol="0" anchor="ctr"/>
            <a:p>
              <a:endParaRPr lang="zh-CN" altLang="en-US"/>
            </a:p>
          </p:txBody>
        </p:sp>
        <p:sp>
          <p:nvSpPr>
            <p:cNvPr id="5149" name="任意多边形: 形状 5148"/>
            <p:cNvSpPr/>
            <p:nvPr>
              <p:custDataLst>
                <p:tags r:id="rId78"/>
              </p:custDataLst>
            </p:nvPr>
          </p:nvSpPr>
          <p:spPr>
            <a:xfrm>
              <a:off x="4740243" y="-678242"/>
              <a:ext cx="40047" cy="41936"/>
            </a:xfrm>
            <a:custGeom>
              <a:avLst/>
              <a:gdLst>
                <a:gd name="connsiteX0" fmla="*/ 12292 w 24198"/>
                <a:gd name="connsiteY0" fmla="*/ 25338 h 25339"/>
                <a:gd name="connsiteX1" fmla="*/ 5 w 24198"/>
                <a:gd name="connsiteY1" fmla="*/ 13050 h 25339"/>
                <a:gd name="connsiteX2" fmla="*/ 12387 w 24198"/>
                <a:gd name="connsiteY2" fmla="*/ 1 h 25339"/>
                <a:gd name="connsiteX3" fmla="*/ 24198 w 24198"/>
                <a:gd name="connsiteY3" fmla="*/ 12669 h 25339"/>
                <a:gd name="connsiteX4" fmla="*/ 12292 w 24198"/>
                <a:gd name="connsiteY4" fmla="*/ 25338 h 25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8" h="25339">
                  <a:moveTo>
                    <a:pt x="12292" y="25338"/>
                  </a:moveTo>
                  <a:cubicBezTo>
                    <a:pt x="5339" y="25433"/>
                    <a:pt x="195" y="20194"/>
                    <a:pt x="5" y="13050"/>
                  </a:cubicBezTo>
                  <a:cubicBezTo>
                    <a:pt x="-186" y="5526"/>
                    <a:pt x="5148" y="-94"/>
                    <a:pt x="12387" y="1"/>
                  </a:cubicBezTo>
                  <a:cubicBezTo>
                    <a:pt x="19436" y="96"/>
                    <a:pt x="24198" y="5335"/>
                    <a:pt x="24198" y="12669"/>
                  </a:cubicBezTo>
                  <a:cubicBezTo>
                    <a:pt x="24103" y="20099"/>
                    <a:pt x="19245" y="25242"/>
                    <a:pt x="12292" y="25338"/>
                  </a:cubicBezTo>
                  <a:close/>
                </a:path>
              </a:pathLst>
            </a:custGeom>
            <a:grpFill/>
            <a:ln w="9525" cap="flat">
              <a:noFill/>
              <a:prstDash val="solid"/>
              <a:miter/>
            </a:ln>
          </p:spPr>
          <p:txBody>
            <a:bodyPr rtlCol="0" anchor="ctr"/>
            <a:p>
              <a:endParaRPr lang="zh-CN" altLang="en-US"/>
            </a:p>
          </p:txBody>
        </p:sp>
        <p:sp>
          <p:nvSpPr>
            <p:cNvPr id="5159" name="任意多边形: 形状 5158"/>
            <p:cNvSpPr/>
            <p:nvPr>
              <p:custDataLst>
                <p:tags r:id="rId79"/>
              </p:custDataLst>
            </p:nvPr>
          </p:nvSpPr>
          <p:spPr>
            <a:xfrm>
              <a:off x="4503163" y="-1317489"/>
              <a:ext cx="42088" cy="689706"/>
            </a:xfrm>
            <a:custGeom>
              <a:avLst/>
              <a:gdLst>
                <a:gd name="connsiteX0" fmla="*/ 25432 w 25431"/>
                <a:gd name="connsiteY0" fmla="*/ 208328 h 416743"/>
                <a:gd name="connsiteX1" fmla="*/ 25432 w 25431"/>
                <a:gd name="connsiteY1" fmla="*/ 397208 h 416743"/>
                <a:gd name="connsiteX2" fmla="*/ 12287 w 25431"/>
                <a:gd name="connsiteY2" fmla="*/ 416735 h 416743"/>
                <a:gd name="connsiteX3" fmla="*/ 0 w 25431"/>
                <a:gd name="connsiteY3" fmla="*/ 397304 h 416743"/>
                <a:gd name="connsiteX4" fmla="*/ 0 w 25431"/>
                <a:gd name="connsiteY4" fmla="*/ 19542 h 416743"/>
                <a:gd name="connsiteX5" fmla="*/ 13145 w 25431"/>
                <a:gd name="connsiteY5" fmla="*/ 16 h 416743"/>
                <a:gd name="connsiteX6" fmla="*/ 25432 w 25431"/>
                <a:gd name="connsiteY6" fmla="*/ 19542 h 416743"/>
                <a:gd name="connsiteX7" fmla="*/ 25432 w 25431"/>
                <a:gd name="connsiteY7" fmla="*/ 208328 h 41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31" h="416743">
                  <a:moveTo>
                    <a:pt x="25432" y="208328"/>
                  </a:moveTo>
                  <a:cubicBezTo>
                    <a:pt x="25432" y="271288"/>
                    <a:pt x="25432" y="334248"/>
                    <a:pt x="25432" y="397208"/>
                  </a:cubicBezTo>
                  <a:cubicBezTo>
                    <a:pt x="25432" y="410734"/>
                    <a:pt x="21241" y="417020"/>
                    <a:pt x="12287" y="416735"/>
                  </a:cubicBezTo>
                  <a:cubicBezTo>
                    <a:pt x="3715" y="416449"/>
                    <a:pt x="0" y="410639"/>
                    <a:pt x="0" y="397304"/>
                  </a:cubicBezTo>
                  <a:cubicBezTo>
                    <a:pt x="0" y="271383"/>
                    <a:pt x="0" y="145463"/>
                    <a:pt x="0" y="19542"/>
                  </a:cubicBezTo>
                  <a:cubicBezTo>
                    <a:pt x="0" y="6112"/>
                    <a:pt x="4286" y="-365"/>
                    <a:pt x="13145" y="16"/>
                  </a:cubicBezTo>
                  <a:cubicBezTo>
                    <a:pt x="21622" y="302"/>
                    <a:pt x="25432" y="6398"/>
                    <a:pt x="25432" y="19542"/>
                  </a:cubicBezTo>
                  <a:cubicBezTo>
                    <a:pt x="25432" y="82407"/>
                    <a:pt x="25432" y="145367"/>
                    <a:pt x="25432" y="208328"/>
                  </a:cubicBezTo>
                  <a:close/>
                </a:path>
              </a:pathLst>
            </a:custGeom>
            <a:grpFill/>
            <a:ln w="9525" cap="flat">
              <a:noFill/>
              <a:prstDash val="solid"/>
              <a:miter/>
            </a:ln>
          </p:spPr>
          <p:txBody>
            <a:bodyPr rtlCol="0" anchor="ctr"/>
            <a:p>
              <a:endParaRPr lang="zh-CN" altLang="en-US"/>
            </a:p>
          </p:txBody>
        </p:sp>
        <p:sp>
          <p:nvSpPr>
            <p:cNvPr id="5160" name="任意多边形: 形状 5159"/>
            <p:cNvSpPr/>
            <p:nvPr>
              <p:custDataLst>
                <p:tags r:id="rId80"/>
              </p:custDataLst>
            </p:nvPr>
          </p:nvSpPr>
          <p:spPr>
            <a:xfrm>
              <a:off x="4424660" y="-1317635"/>
              <a:ext cx="42088" cy="689853"/>
            </a:xfrm>
            <a:custGeom>
              <a:avLst/>
              <a:gdLst>
                <a:gd name="connsiteX0" fmla="*/ 0 w 25431"/>
                <a:gd name="connsiteY0" fmla="*/ 208321 h 416832"/>
                <a:gd name="connsiteX1" fmla="*/ 0 w 25431"/>
                <a:gd name="connsiteY1" fmla="*/ 19440 h 416832"/>
                <a:gd name="connsiteX2" fmla="*/ 12382 w 25431"/>
                <a:gd name="connsiteY2" fmla="*/ 9 h 416832"/>
                <a:gd name="connsiteX3" fmla="*/ 25432 w 25431"/>
                <a:gd name="connsiteY3" fmla="*/ 19631 h 416832"/>
                <a:gd name="connsiteX4" fmla="*/ 25432 w 25431"/>
                <a:gd name="connsiteY4" fmla="*/ 397392 h 416832"/>
                <a:gd name="connsiteX5" fmla="*/ 13049 w 25431"/>
                <a:gd name="connsiteY5" fmla="*/ 416823 h 416832"/>
                <a:gd name="connsiteX6" fmla="*/ 0 w 25431"/>
                <a:gd name="connsiteY6" fmla="*/ 397297 h 416832"/>
                <a:gd name="connsiteX7" fmla="*/ 0 w 25431"/>
                <a:gd name="connsiteY7" fmla="*/ 208321 h 41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31" h="416832">
                  <a:moveTo>
                    <a:pt x="0" y="208321"/>
                  </a:moveTo>
                  <a:cubicBezTo>
                    <a:pt x="0" y="145361"/>
                    <a:pt x="0" y="82400"/>
                    <a:pt x="0" y="19440"/>
                  </a:cubicBezTo>
                  <a:cubicBezTo>
                    <a:pt x="0" y="6200"/>
                    <a:pt x="3810" y="200"/>
                    <a:pt x="12382" y="9"/>
                  </a:cubicBezTo>
                  <a:cubicBezTo>
                    <a:pt x="21146" y="-277"/>
                    <a:pt x="25432" y="6105"/>
                    <a:pt x="25432" y="19631"/>
                  </a:cubicBezTo>
                  <a:cubicBezTo>
                    <a:pt x="25432" y="145551"/>
                    <a:pt x="25432" y="271472"/>
                    <a:pt x="25432" y="397392"/>
                  </a:cubicBezTo>
                  <a:cubicBezTo>
                    <a:pt x="25432" y="410632"/>
                    <a:pt x="21622" y="416537"/>
                    <a:pt x="13049" y="416823"/>
                  </a:cubicBezTo>
                  <a:cubicBezTo>
                    <a:pt x="4191" y="417109"/>
                    <a:pt x="0" y="410822"/>
                    <a:pt x="0" y="397297"/>
                  </a:cubicBezTo>
                  <a:cubicBezTo>
                    <a:pt x="0" y="334241"/>
                    <a:pt x="0" y="271281"/>
                    <a:pt x="0" y="208321"/>
                  </a:cubicBezTo>
                  <a:close/>
                </a:path>
              </a:pathLst>
            </a:custGeom>
            <a:grpFill/>
            <a:ln w="9525" cap="flat">
              <a:noFill/>
              <a:prstDash val="solid"/>
              <a:miter/>
            </a:ln>
          </p:spPr>
          <p:txBody>
            <a:bodyPr rtlCol="0" anchor="ctr"/>
            <a:p>
              <a:endParaRPr lang="zh-CN" altLang="en-US"/>
            </a:p>
          </p:txBody>
        </p:sp>
        <p:sp>
          <p:nvSpPr>
            <p:cNvPr id="5161" name="任意多边形: 形状 5160"/>
            <p:cNvSpPr/>
            <p:nvPr>
              <p:custDataLst>
                <p:tags r:id="rId81"/>
              </p:custDataLst>
            </p:nvPr>
          </p:nvSpPr>
          <p:spPr>
            <a:xfrm>
              <a:off x="4893911" y="-955665"/>
              <a:ext cx="130726" cy="42331"/>
            </a:xfrm>
            <a:custGeom>
              <a:avLst/>
              <a:gdLst>
                <a:gd name="connsiteX0" fmla="*/ 39265 w 78989"/>
                <a:gd name="connsiteY0" fmla="*/ 25516 h 25578"/>
                <a:gd name="connsiteX1" fmla="*/ 12976 w 78989"/>
                <a:gd name="connsiteY1" fmla="*/ 25421 h 25578"/>
                <a:gd name="connsiteX2" fmla="*/ 22 w 78989"/>
                <a:gd name="connsiteY2" fmla="*/ 13800 h 25578"/>
                <a:gd name="connsiteX3" fmla="*/ 12119 w 78989"/>
                <a:gd name="connsiteY3" fmla="*/ 370 h 25578"/>
                <a:gd name="connsiteX4" fmla="*/ 66316 w 78989"/>
                <a:gd name="connsiteY4" fmla="*/ 275 h 25578"/>
                <a:gd name="connsiteX5" fmla="*/ 78984 w 78989"/>
                <a:gd name="connsiteY5" fmla="*/ 13324 h 25578"/>
                <a:gd name="connsiteX6" fmla="*/ 65459 w 78989"/>
                <a:gd name="connsiteY6" fmla="*/ 25421 h 25578"/>
                <a:gd name="connsiteX7" fmla="*/ 39265 w 78989"/>
                <a:gd name="connsiteY7" fmla="*/ 25516 h 2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89" h="25578">
                  <a:moveTo>
                    <a:pt x="39265" y="25516"/>
                  </a:moveTo>
                  <a:cubicBezTo>
                    <a:pt x="30502" y="25516"/>
                    <a:pt x="21739" y="25707"/>
                    <a:pt x="12976" y="25421"/>
                  </a:cubicBezTo>
                  <a:cubicBezTo>
                    <a:pt x="5166" y="25230"/>
                    <a:pt x="403" y="20754"/>
                    <a:pt x="22" y="13800"/>
                  </a:cubicBezTo>
                  <a:cubicBezTo>
                    <a:pt x="-359" y="6466"/>
                    <a:pt x="4213" y="561"/>
                    <a:pt x="12119" y="370"/>
                  </a:cubicBezTo>
                  <a:cubicBezTo>
                    <a:pt x="30216" y="-106"/>
                    <a:pt x="48219" y="-106"/>
                    <a:pt x="66316" y="275"/>
                  </a:cubicBezTo>
                  <a:cubicBezTo>
                    <a:pt x="74222" y="465"/>
                    <a:pt x="79175" y="6276"/>
                    <a:pt x="78984" y="13324"/>
                  </a:cubicBezTo>
                  <a:cubicBezTo>
                    <a:pt x="78699" y="20563"/>
                    <a:pt x="73746" y="25230"/>
                    <a:pt x="65459" y="25421"/>
                  </a:cubicBezTo>
                  <a:cubicBezTo>
                    <a:pt x="56791" y="25707"/>
                    <a:pt x="48028" y="25516"/>
                    <a:pt x="39265" y="25516"/>
                  </a:cubicBezTo>
                  <a:close/>
                </a:path>
              </a:pathLst>
            </a:custGeom>
            <a:grpFill/>
            <a:ln w="9525" cap="flat">
              <a:noFill/>
              <a:prstDash val="solid"/>
              <a:miter/>
            </a:ln>
          </p:spPr>
          <p:txBody>
            <a:bodyPr rtlCol="0" anchor="ctr"/>
            <a:p>
              <a:endParaRPr lang="zh-CN" altLang="en-US"/>
            </a:p>
          </p:txBody>
        </p:sp>
        <p:sp>
          <p:nvSpPr>
            <p:cNvPr id="5162" name="任意多边形: 形状 5161"/>
            <p:cNvSpPr/>
            <p:nvPr>
              <p:custDataLst>
                <p:tags r:id="rId82"/>
              </p:custDataLst>
            </p:nvPr>
          </p:nvSpPr>
          <p:spPr>
            <a:xfrm>
              <a:off x="4893939" y="-865711"/>
              <a:ext cx="130690" cy="42388"/>
            </a:xfrm>
            <a:custGeom>
              <a:avLst/>
              <a:gdLst>
                <a:gd name="connsiteX0" fmla="*/ 38867 w 78967"/>
                <a:gd name="connsiteY0" fmla="*/ 25551 h 25612"/>
                <a:gd name="connsiteX1" fmla="*/ 13436 w 78967"/>
                <a:gd name="connsiteY1" fmla="*/ 25456 h 25612"/>
                <a:gd name="connsiteX2" fmla="*/ 5 w 78967"/>
                <a:gd name="connsiteY2" fmla="*/ 13359 h 25612"/>
                <a:gd name="connsiteX3" fmla="*/ 13436 w 78967"/>
                <a:gd name="connsiteY3" fmla="*/ 214 h 25612"/>
                <a:gd name="connsiteX4" fmla="*/ 65061 w 78967"/>
                <a:gd name="connsiteY4" fmla="*/ 214 h 25612"/>
                <a:gd name="connsiteX5" fmla="*/ 78968 w 78967"/>
                <a:gd name="connsiteY5" fmla="*/ 12882 h 25612"/>
                <a:gd name="connsiteX6" fmla="*/ 65061 w 78967"/>
                <a:gd name="connsiteY6" fmla="*/ 25456 h 25612"/>
                <a:gd name="connsiteX7" fmla="*/ 38867 w 78967"/>
                <a:gd name="connsiteY7" fmla="*/ 25551 h 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67" h="25612">
                  <a:moveTo>
                    <a:pt x="38867" y="25551"/>
                  </a:moveTo>
                  <a:cubicBezTo>
                    <a:pt x="30390" y="25551"/>
                    <a:pt x="21913" y="25741"/>
                    <a:pt x="13436" y="25456"/>
                  </a:cubicBezTo>
                  <a:cubicBezTo>
                    <a:pt x="4958" y="25170"/>
                    <a:pt x="196" y="20693"/>
                    <a:pt x="5" y="13359"/>
                  </a:cubicBezTo>
                  <a:cubicBezTo>
                    <a:pt x="-185" y="5739"/>
                    <a:pt x="4768" y="405"/>
                    <a:pt x="13436" y="214"/>
                  </a:cubicBezTo>
                  <a:cubicBezTo>
                    <a:pt x="30676" y="-71"/>
                    <a:pt x="47916" y="-71"/>
                    <a:pt x="65061" y="214"/>
                  </a:cubicBezTo>
                  <a:cubicBezTo>
                    <a:pt x="73729" y="310"/>
                    <a:pt x="78968" y="5548"/>
                    <a:pt x="78968" y="12882"/>
                  </a:cubicBezTo>
                  <a:cubicBezTo>
                    <a:pt x="78968" y="20407"/>
                    <a:pt x="73824" y="25170"/>
                    <a:pt x="65061" y="25456"/>
                  </a:cubicBezTo>
                  <a:cubicBezTo>
                    <a:pt x="56393" y="25646"/>
                    <a:pt x="47630" y="25551"/>
                    <a:pt x="38867" y="25551"/>
                  </a:cubicBezTo>
                  <a:close/>
                </a:path>
              </a:pathLst>
            </a:custGeom>
            <a:grpFill/>
            <a:ln w="9525" cap="flat">
              <a:noFill/>
              <a:prstDash val="solid"/>
              <a:miter/>
            </a:ln>
          </p:spPr>
          <p:txBody>
            <a:bodyPr rtlCol="0" anchor="ctr"/>
            <a:p>
              <a:endParaRPr lang="zh-CN" altLang="en-US"/>
            </a:p>
          </p:txBody>
        </p:sp>
        <p:sp>
          <p:nvSpPr>
            <p:cNvPr id="5163" name="任意多边形: 形状 5162"/>
            <p:cNvSpPr/>
            <p:nvPr>
              <p:custDataLst>
                <p:tags r:id="rId83"/>
              </p:custDataLst>
            </p:nvPr>
          </p:nvSpPr>
          <p:spPr>
            <a:xfrm>
              <a:off x="4893911" y="-775958"/>
              <a:ext cx="130885" cy="42331"/>
            </a:xfrm>
            <a:custGeom>
              <a:avLst/>
              <a:gdLst>
                <a:gd name="connsiteX0" fmla="*/ 39266 w 79085"/>
                <a:gd name="connsiteY0" fmla="*/ 25516 h 25578"/>
                <a:gd name="connsiteX1" fmla="*/ 12976 w 79085"/>
                <a:gd name="connsiteY1" fmla="*/ 25421 h 25578"/>
                <a:gd name="connsiteX2" fmla="*/ 22 w 79085"/>
                <a:gd name="connsiteY2" fmla="*/ 13800 h 25578"/>
                <a:gd name="connsiteX3" fmla="*/ 12214 w 79085"/>
                <a:gd name="connsiteY3" fmla="*/ 370 h 25578"/>
                <a:gd name="connsiteX4" fmla="*/ 66412 w 79085"/>
                <a:gd name="connsiteY4" fmla="*/ 275 h 25578"/>
                <a:gd name="connsiteX5" fmla="*/ 79080 w 79085"/>
                <a:gd name="connsiteY5" fmla="*/ 13324 h 25578"/>
                <a:gd name="connsiteX6" fmla="*/ 65554 w 79085"/>
                <a:gd name="connsiteY6" fmla="*/ 25326 h 25578"/>
                <a:gd name="connsiteX7" fmla="*/ 39266 w 79085"/>
                <a:gd name="connsiteY7" fmla="*/ 25516 h 2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85" h="25578">
                  <a:moveTo>
                    <a:pt x="39266" y="25516"/>
                  </a:moveTo>
                  <a:cubicBezTo>
                    <a:pt x="30502" y="25516"/>
                    <a:pt x="21739" y="25707"/>
                    <a:pt x="12976" y="25421"/>
                  </a:cubicBezTo>
                  <a:cubicBezTo>
                    <a:pt x="5071" y="25230"/>
                    <a:pt x="403" y="20754"/>
                    <a:pt x="22" y="13800"/>
                  </a:cubicBezTo>
                  <a:cubicBezTo>
                    <a:pt x="-359" y="6466"/>
                    <a:pt x="4118" y="656"/>
                    <a:pt x="12214" y="370"/>
                  </a:cubicBezTo>
                  <a:cubicBezTo>
                    <a:pt x="30217" y="-106"/>
                    <a:pt x="48314" y="-106"/>
                    <a:pt x="66412" y="275"/>
                  </a:cubicBezTo>
                  <a:cubicBezTo>
                    <a:pt x="74413" y="465"/>
                    <a:pt x="79270" y="6180"/>
                    <a:pt x="79080" y="13324"/>
                  </a:cubicBezTo>
                  <a:cubicBezTo>
                    <a:pt x="78794" y="20563"/>
                    <a:pt x="73841" y="25135"/>
                    <a:pt x="65554" y="25326"/>
                  </a:cubicBezTo>
                  <a:cubicBezTo>
                    <a:pt x="56791" y="25707"/>
                    <a:pt x="48028" y="25516"/>
                    <a:pt x="39266" y="25516"/>
                  </a:cubicBezTo>
                  <a:close/>
                </a:path>
              </a:pathLst>
            </a:custGeom>
            <a:grpFill/>
            <a:ln w="9525" cap="flat">
              <a:noFill/>
              <a:prstDash val="solid"/>
              <a:miter/>
            </a:ln>
          </p:spPr>
          <p:txBody>
            <a:bodyPr rtlCol="0" anchor="ctr"/>
            <a:p>
              <a:endParaRPr lang="zh-CN" altLang="en-US"/>
            </a:p>
          </p:txBody>
        </p:sp>
        <p:sp>
          <p:nvSpPr>
            <p:cNvPr id="5164" name="任意多边形: 形状 5163"/>
            <p:cNvSpPr/>
            <p:nvPr>
              <p:custDataLst>
                <p:tags r:id="rId84"/>
              </p:custDataLst>
            </p:nvPr>
          </p:nvSpPr>
          <p:spPr>
            <a:xfrm>
              <a:off x="4893939" y="-685964"/>
              <a:ext cx="130693" cy="42350"/>
            </a:xfrm>
            <a:custGeom>
              <a:avLst/>
              <a:gdLst>
                <a:gd name="connsiteX0" fmla="*/ 39534 w 78969"/>
                <a:gd name="connsiteY0" fmla="*/ 25527 h 25589"/>
                <a:gd name="connsiteX1" fmla="*/ 13341 w 78969"/>
                <a:gd name="connsiteY1" fmla="*/ 25432 h 25589"/>
                <a:gd name="connsiteX2" fmla="*/ 6 w 78969"/>
                <a:gd name="connsiteY2" fmla="*/ 13240 h 25589"/>
                <a:gd name="connsiteX3" fmla="*/ 12674 w 78969"/>
                <a:gd name="connsiteY3" fmla="*/ 286 h 25589"/>
                <a:gd name="connsiteX4" fmla="*/ 66014 w 78969"/>
                <a:gd name="connsiteY4" fmla="*/ 286 h 25589"/>
                <a:gd name="connsiteX5" fmla="*/ 78968 w 78969"/>
                <a:gd name="connsiteY5" fmla="*/ 13049 h 25589"/>
                <a:gd name="connsiteX6" fmla="*/ 65823 w 78969"/>
                <a:gd name="connsiteY6" fmla="*/ 25432 h 25589"/>
                <a:gd name="connsiteX7" fmla="*/ 39534 w 78969"/>
                <a:gd name="connsiteY7" fmla="*/ 25527 h 2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69" h="25589">
                  <a:moveTo>
                    <a:pt x="39534" y="25527"/>
                  </a:moveTo>
                  <a:cubicBezTo>
                    <a:pt x="30771" y="25527"/>
                    <a:pt x="22008" y="25717"/>
                    <a:pt x="13341" y="25432"/>
                  </a:cubicBezTo>
                  <a:cubicBezTo>
                    <a:pt x="4863" y="25146"/>
                    <a:pt x="196" y="20574"/>
                    <a:pt x="6" y="13240"/>
                  </a:cubicBezTo>
                  <a:cubicBezTo>
                    <a:pt x="-185" y="5906"/>
                    <a:pt x="4482" y="476"/>
                    <a:pt x="12674" y="286"/>
                  </a:cubicBezTo>
                  <a:cubicBezTo>
                    <a:pt x="30486" y="-95"/>
                    <a:pt x="48202" y="-95"/>
                    <a:pt x="66014" y="286"/>
                  </a:cubicBezTo>
                  <a:cubicBezTo>
                    <a:pt x="74110" y="476"/>
                    <a:pt x="79063" y="5906"/>
                    <a:pt x="78968" y="13049"/>
                  </a:cubicBezTo>
                  <a:cubicBezTo>
                    <a:pt x="78873" y="20288"/>
                    <a:pt x="74015" y="25146"/>
                    <a:pt x="65823" y="25432"/>
                  </a:cubicBezTo>
                  <a:cubicBezTo>
                    <a:pt x="57060" y="25717"/>
                    <a:pt x="48297" y="25527"/>
                    <a:pt x="39534" y="25527"/>
                  </a:cubicBezTo>
                  <a:close/>
                </a:path>
              </a:pathLst>
            </a:custGeom>
            <a:grpFill/>
            <a:ln w="9525" cap="flat">
              <a:noFill/>
              <a:prstDash val="solid"/>
              <a:miter/>
            </a:ln>
          </p:spPr>
          <p:txBody>
            <a:bodyPr rtlCol="0" anchor="ctr"/>
            <a:p>
              <a:endParaRPr lang="zh-CN" altLang="en-US"/>
            </a:p>
          </p:txBody>
        </p:sp>
      </p:grpSp>
      <p:grpSp>
        <p:nvGrpSpPr>
          <p:cNvPr id="5232" name="组合 5231"/>
          <p:cNvGrpSpPr/>
          <p:nvPr/>
        </p:nvGrpSpPr>
        <p:grpSpPr>
          <a:xfrm>
            <a:off x="2000323" y="2846214"/>
            <a:ext cx="432562" cy="432540"/>
            <a:chOff x="7304047" y="-2114839"/>
            <a:chExt cx="1436742" cy="1436670"/>
          </a:xfrm>
          <a:gradFill>
            <a:gsLst>
              <a:gs pos="0">
                <a:schemeClr val="bg1"/>
              </a:gs>
              <a:gs pos="100000">
                <a:schemeClr val="accent1">
                  <a:lumMod val="40000"/>
                  <a:lumOff val="60000"/>
                </a:schemeClr>
              </a:gs>
            </a:gsLst>
            <a:lin ang="2700000" scaled="0"/>
          </a:gradFill>
        </p:grpSpPr>
        <p:sp>
          <p:nvSpPr>
            <p:cNvPr id="5167" name="任意多边形: 形状 5166"/>
            <p:cNvSpPr/>
            <p:nvPr>
              <p:custDataLst>
                <p:tags r:id="rId85"/>
              </p:custDataLst>
            </p:nvPr>
          </p:nvSpPr>
          <p:spPr>
            <a:xfrm>
              <a:off x="7304047" y="-2114839"/>
              <a:ext cx="1436742" cy="1436670"/>
            </a:xfrm>
            <a:custGeom>
              <a:avLst/>
              <a:gdLst>
                <a:gd name="connsiteX0" fmla="*/ 0 w 868127"/>
                <a:gd name="connsiteY0" fmla="*/ 818840 h 868084"/>
                <a:gd name="connsiteX1" fmla="*/ 27718 w 868127"/>
                <a:gd name="connsiteY1" fmla="*/ 789027 h 868084"/>
                <a:gd name="connsiteX2" fmla="*/ 30290 w 868127"/>
                <a:gd name="connsiteY2" fmla="*/ 784455 h 868084"/>
                <a:gd name="connsiteX3" fmla="*/ 30385 w 868127"/>
                <a:gd name="connsiteY3" fmla="*/ 777692 h 868084"/>
                <a:gd name="connsiteX4" fmla="*/ 30385 w 868127"/>
                <a:gd name="connsiteY4" fmla="*/ 129230 h 868084"/>
                <a:gd name="connsiteX5" fmla="*/ 65627 w 868127"/>
                <a:gd name="connsiteY5" fmla="*/ 77605 h 868084"/>
                <a:gd name="connsiteX6" fmla="*/ 69152 w 868127"/>
                <a:gd name="connsiteY6" fmla="*/ 71414 h 868084"/>
                <a:gd name="connsiteX7" fmla="*/ 69342 w 868127"/>
                <a:gd name="connsiteY7" fmla="*/ 32456 h 868084"/>
                <a:gd name="connsiteX8" fmla="*/ 101918 w 868127"/>
                <a:gd name="connsiteY8" fmla="*/ 71 h 868084"/>
                <a:gd name="connsiteX9" fmla="*/ 470726 w 868127"/>
                <a:gd name="connsiteY9" fmla="*/ 71 h 868084"/>
                <a:gd name="connsiteX10" fmla="*/ 503396 w 868127"/>
                <a:gd name="connsiteY10" fmla="*/ 32456 h 868084"/>
                <a:gd name="connsiteX11" fmla="*/ 503587 w 868127"/>
                <a:gd name="connsiteY11" fmla="*/ 74843 h 868084"/>
                <a:gd name="connsiteX12" fmla="*/ 504254 w 868127"/>
                <a:gd name="connsiteY12" fmla="*/ 76938 h 868084"/>
                <a:gd name="connsiteX13" fmla="*/ 541496 w 868127"/>
                <a:gd name="connsiteY13" fmla="*/ 114943 h 868084"/>
                <a:gd name="connsiteX14" fmla="*/ 542068 w 868127"/>
                <a:gd name="connsiteY14" fmla="*/ 174188 h 868084"/>
                <a:gd name="connsiteX15" fmla="*/ 529495 w 868127"/>
                <a:gd name="connsiteY15" fmla="*/ 185333 h 868084"/>
                <a:gd name="connsiteX16" fmla="*/ 517112 w 868127"/>
                <a:gd name="connsiteY16" fmla="*/ 172950 h 868084"/>
                <a:gd name="connsiteX17" fmla="*/ 516922 w 868127"/>
                <a:gd name="connsiteY17" fmla="*/ 125516 h 868084"/>
                <a:gd name="connsiteX18" fmla="*/ 493776 w 868127"/>
                <a:gd name="connsiteY18" fmla="*/ 101989 h 868084"/>
                <a:gd name="connsiteX19" fmla="*/ 79248 w 868127"/>
                <a:gd name="connsiteY19" fmla="*/ 101989 h 868084"/>
                <a:gd name="connsiteX20" fmla="*/ 55817 w 868127"/>
                <a:gd name="connsiteY20" fmla="*/ 125135 h 868084"/>
                <a:gd name="connsiteX21" fmla="*/ 55817 w 868127"/>
                <a:gd name="connsiteY21" fmla="*/ 778645 h 868084"/>
                <a:gd name="connsiteX22" fmla="*/ 56198 w 868127"/>
                <a:gd name="connsiteY22" fmla="*/ 786551 h 868084"/>
                <a:gd name="connsiteX23" fmla="*/ 101156 w 868127"/>
                <a:gd name="connsiteY23" fmla="*/ 786551 h 868084"/>
                <a:gd name="connsiteX24" fmla="*/ 101156 w 868127"/>
                <a:gd name="connsiteY24" fmla="*/ 639675 h 868084"/>
                <a:gd name="connsiteX25" fmla="*/ 94869 w 868127"/>
                <a:gd name="connsiteY25" fmla="*/ 637294 h 868084"/>
                <a:gd name="connsiteX26" fmla="*/ 88297 w 868127"/>
                <a:gd name="connsiteY26" fmla="*/ 624149 h 868084"/>
                <a:gd name="connsiteX27" fmla="*/ 98679 w 868127"/>
                <a:gd name="connsiteY27" fmla="*/ 613672 h 868084"/>
                <a:gd name="connsiteX28" fmla="*/ 103632 w 868127"/>
                <a:gd name="connsiteY28" fmla="*/ 613386 h 868084"/>
                <a:gd name="connsiteX29" fmla="*/ 250317 w 868127"/>
                <a:gd name="connsiteY29" fmla="*/ 613291 h 868084"/>
                <a:gd name="connsiteX30" fmla="*/ 265652 w 868127"/>
                <a:gd name="connsiteY30" fmla="*/ 623483 h 868084"/>
                <a:gd name="connsiteX31" fmla="*/ 256985 w 868127"/>
                <a:gd name="connsiteY31" fmla="*/ 638151 h 868084"/>
                <a:gd name="connsiteX32" fmla="*/ 251936 w 868127"/>
                <a:gd name="connsiteY32" fmla="*/ 644152 h 868084"/>
                <a:gd name="connsiteX33" fmla="*/ 251841 w 868127"/>
                <a:gd name="connsiteY33" fmla="*/ 783979 h 868084"/>
                <a:gd name="connsiteX34" fmla="*/ 252413 w 868127"/>
                <a:gd name="connsiteY34" fmla="*/ 786265 h 868084"/>
                <a:gd name="connsiteX35" fmla="*/ 304705 w 868127"/>
                <a:gd name="connsiteY35" fmla="*/ 786265 h 868084"/>
                <a:gd name="connsiteX36" fmla="*/ 304705 w 868127"/>
                <a:gd name="connsiteY36" fmla="*/ 749308 h 868084"/>
                <a:gd name="connsiteX37" fmla="*/ 317945 w 868127"/>
                <a:gd name="connsiteY37" fmla="*/ 735306 h 868084"/>
                <a:gd name="connsiteX38" fmla="*/ 330041 w 868127"/>
                <a:gd name="connsiteY38" fmla="*/ 749879 h 868084"/>
                <a:gd name="connsiteX39" fmla="*/ 330137 w 868127"/>
                <a:gd name="connsiteY39" fmla="*/ 786551 h 868084"/>
                <a:gd name="connsiteX40" fmla="*/ 384334 w 868127"/>
                <a:gd name="connsiteY40" fmla="*/ 786551 h 868084"/>
                <a:gd name="connsiteX41" fmla="*/ 384334 w 868127"/>
                <a:gd name="connsiteY41" fmla="*/ 761881 h 868084"/>
                <a:gd name="connsiteX42" fmla="*/ 396812 w 868127"/>
                <a:gd name="connsiteY42" fmla="*/ 747022 h 868084"/>
                <a:gd name="connsiteX43" fmla="*/ 409670 w 868127"/>
                <a:gd name="connsiteY43" fmla="*/ 761690 h 868084"/>
                <a:gd name="connsiteX44" fmla="*/ 410147 w 868127"/>
                <a:gd name="connsiteY44" fmla="*/ 785408 h 868084"/>
                <a:gd name="connsiteX45" fmla="*/ 411575 w 868127"/>
                <a:gd name="connsiteY45" fmla="*/ 787027 h 868084"/>
                <a:gd name="connsiteX46" fmla="*/ 440055 w 868127"/>
                <a:gd name="connsiteY46" fmla="*/ 787027 h 868084"/>
                <a:gd name="connsiteX47" fmla="*/ 500253 w 868127"/>
                <a:gd name="connsiteY47" fmla="*/ 787122 h 868084"/>
                <a:gd name="connsiteX48" fmla="*/ 508445 w 868127"/>
                <a:gd name="connsiteY48" fmla="*/ 780169 h 868084"/>
                <a:gd name="connsiteX49" fmla="*/ 526828 w 868127"/>
                <a:gd name="connsiteY49" fmla="*/ 675965 h 868084"/>
                <a:gd name="connsiteX50" fmla="*/ 510540 w 868127"/>
                <a:gd name="connsiteY50" fmla="*/ 653010 h 868084"/>
                <a:gd name="connsiteX51" fmla="*/ 496157 w 868127"/>
                <a:gd name="connsiteY51" fmla="*/ 646628 h 868084"/>
                <a:gd name="connsiteX52" fmla="*/ 442151 w 868127"/>
                <a:gd name="connsiteY52" fmla="*/ 592812 h 868084"/>
                <a:gd name="connsiteX53" fmla="*/ 371666 w 868127"/>
                <a:gd name="connsiteY53" fmla="*/ 615291 h 868084"/>
                <a:gd name="connsiteX54" fmla="*/ 330232 w 868127"/>
                <a:gd name="connsiteY54" fmla="*/ 677299 h 868084"/>
                <a:gd name="connsiteX55" fmla="*/ 329756 w 868127"/>
                <a:gd name="connsiteY55" fmla="*/ 689967 h 868084"/>
                <a:gd name="connsiteX56" fmla="*/ 316802 w 868127"/>
                <a:gd name="connsiteY56" fmla="*/ 700826 h 868084"/>
                <a:gd name="connsiteX57" fmla="*/ 304800 w 868127"/>
                <a:gd name="connsiteY57" fmla="*/ 689015 h 868084"/>
                <a:gd name="connsiteX58" fmla="*/ 369475 w 868127"/>
                <a:gd name="connsiteY58" fmla="*/ 588335 h 868084"/>
                <a:gd name="connsiteX59" fmla="*/ 414052 w 868127"/>
                <a:gd name="connsiteY59" fmla="*/ 574905 h 868084"/>
                <a:gd name="connsiteX60" fmla="*/ 467773 w 868127"/>
                <a:gd name="connsiteY60" fmla="*/ 555188 h 868084"/>
                <a:gd name="connsiteX61" fmla="*/ 488633 w 868127"/>
                <a:gd name="connsiteY61" fmla="*/ 547378 h 868084"/>
                <a:gd name="connsiteX62" fmla="*/ 488156 w 868127"/>
                <a:gd name="connsiteY62" fmla="*/ 515850 h 868084"/>
                <a:gd name="connsiteX63" fmla="*/ 477012 w 868127"/>
                <a:gd name="connsiteY63" fmla="*/ 502515 h 868084"/>
                <a:gd name="connsiteX64" fmla="*/ 474917 w 868127"/>
                <a:gd name="connsiteY64" fmla="*/ 509183 h 868084"/>
                <a:gd name="connsiteX65" fmla="*/ 451961 w 868127"/>
                <a:gd name="connsiteY65" fmla="*/ 529471 h 868084"/>
                <a:gd name="connsiteX66" fmla="*/ 392621 w 868127"/>
                <a:gd name="connsiteY66" fmla="*/ 529376 h 868084"/>
                <a:gd name="connsiteX67" fmla="*/ 369380 w 868127"/>
                <a:gd name="connsiteY67" fmla="*/ 503849 h 868084"/>
                <a:gd name="connsiteX68" fmla="*/ 369380 w 868127"/>
                <a:gd name="connsiteY68" fmla="*/ 449556 h 868084"/>
                <a:gd name="connsiteX69" fmla="*/ 395764 w 868127"/>
                <a:gd name="connsiteY69" fmla="*/ 423648 h 868084"/>
                <a:gd name="connsiteX70" fmla="*/ 423386 w 868127"/>
                <a:gd name="connsiteY70" fmla="*/ 423648 h 868084"/>
                <a:gd name="connsiteX71" fmla="*/ 418814 w 868127"/>
                <a:gd name="connsiteY71" fmla="*/ 389168 h 868084"/>
                <a:gd name="connsiteX72" fmla="*/ 397669 w 868127"/>
                <a:gd name="connsiteY72" fmla="*/ 389168 h 868084"/>
                <a:gd name="connsiteX73" fmla="*/ 369189 w 868127"/>
                <a:gd name="connsiteY73" fmla="*/ 360783 h 868084"/>
                <a:gd name="connsiteX74" fmla="*/ 369189 w 868127"/>
                <a:gd name="connsiteY74" fmla="*/ 309920 h 868084"/>
                <a:gd name="connsiteX75" fmla="*/ 396335 w 868127"/>
                <a:gd name="connsiteY75" fmla="*/ 283345 h 868084"/>
                <a:gd name="connsiteX76" fmla="*/ 431006 w 868127"/>
                <a:gd name="connsiteY76" fmla="*/ 262676 h 868084"/>
                <a:gd name="connsiteX77" fmla="*/ 439769 w 868127"/>
                <a:gd name="connsiteY77" fmla="*/ 248674 h 868084"/>
                <a:gd name="connsiteX78" fmla="*/ 400622 w 868127"/>
                <a:gd name="connsiteY78" fmla="*/ 248674 h 868084"/>
                <a:gd name="connsiteX79" fmla="*/ 369189 w 868127"/>
                <a:gd name="connsiteY79" fmla="*/ 217241 h 868084"/>
                <a:gd name="connsiteX80" fmla="*/ 369189 w 868127"/>
                <a:gd name="connsiteY80" fmla="*/ 168950 h 868084"/>
                <a:gd name="connsiteX81" fmla="*/ 395859 w 868127"/>
                <a:gd name="connsiteY81" fmla="*/ 142375 h 868084"/>
                <a:gd name="connsiteX82" fmla="*/ 447580 w 868127"/>
                <a:gd name="connsiteY82" fmla="*/ 142375 h 868084"/>
                <a:gd name="connsiteX83" fmla="*/ 475393 w 868127"/>
                <a:gd name="connsiteY83" fmla="*/ 169712 h 868084"/>
                <a:gd name="connsiteX84" fmla="*/ 475488 w 868127"/>
                <a:gd name="connsiteY84" fmla="*/ 215527 h 868084"/>
                <a:gd name="connsiteX85" fmla="*/ 475869 w 868127"/>
                <a:gd name="connsiteY85" fmla="*/ 223623 h 868084"/>
                <a:gd name="connsiteX86" fmla="*/ 601409 w 868127"/>
                <a:gd name="connsiteY86" fmla="*/ 220575 h 868084"/>
                <a:gd name="connsiteX87" fmla="*/ 651605 w 868127"/>
                <a:gd name="connsiteY87" fmla="*/ 260771 h 868084"/>
                <a:gd name="connsiteX88" fmla="*/ 662845 w 868127"/>
                <a:gd name="connsiteY88" fmla="*/ 263342 h 868084"/>
                <a:gd name="connsiteX89" fmla="*/ 692944 w 868127"/>
                <a:gd name="connsiteY89" fmla="*/ 305062 h 868084"/>
                <a:gd name="connsiteX90" fmla="*/ 693039 w 868127"/>
                <a:gd name="connsiteY90" fmla="*/ 403360 h 868084"/>
                <a:gd name="connsiteX91" fmla="*/ 675608 w 868127"/>
                <a:gd name="connsiteY91" fmla="*/ 432125 h 868084"/>
                <a:gd name="connsiteX92" fmla="*/ 670274 w 868127"/>
                <a:gd name="connsiteY92" fmla="*/ 439460 h 868084"/>
                <a:gd name="connsiteX93" fmla="*/ 628555 w 868127"/>
                <a:gd name="connsiteY93" fmla="*/ 510135 h 868084"/>
                <a:gd name="connsiteX94" fmla="*/ 624459 w 868127"/>
                <a:gd name="connsiteY94" fmla="*/ 516898 h 868084"/>
                <a:gd name="connsiteX95" fmla="*/ 624269 w 868127"/>
                <a:gd name="connsiteY95" fmla="*/ 546044 h 868084"/>
                <a:gd name="connsiteX96" fmla="*/ 661321 w 868127"/>
                <a:gd name="connsiteY96" fmla="*/ 563094 h 868084"/>
                <a:gd name="connsiteX97" fmla="*/ 704088 w 868127"/>
                <a:gd name="connsiteY97" fmla="*/ 576334 h 868084"/>
                <a:gd name="connsiteX98" fmla="*/ 738188 w 868127"/>
                <a:gd name="connsiteY98" fmla="*/ 586430 h 868084"/>
                <a:gd name="connsiteX99" fmla="*/ 808673 w 868127"/>
                <a:gd name="connsiteY99" fmla="*/ 681395 h 868084"/>
                <a:gd name="connsiteX100" fmla="*/ 808673 w 868127"/>
                <a:gd name="connsiteY100" fmla="*/ 777216 h 868084"/>
                <a:gd name="connsiteX101" fmla="*/ 808673 w 868127"/>
                <a:gd name="connsiteY101" fmla="*/ 787122 h 868084"/>
                <a:gd name="connsiteX102" fmla="*/ 824579 w 868127"/>
                <a:gd name="connsiteY102" fmla="*/ 787122 h 868084"/>
                <a:gd name="connsiteX103" fmla="*/ 867537 w 868127"/>
                <a:gd name="connsiteY103" fmla="*/ 821412 h 868084"/>
                <a:gd name="connsiteX104" fmla="*/ 837819 w 868127"/>
                <a:gd name="connsiteY104" fmla="*/ 866656 h 868084"/>
                <a:gd name="connsiteX105" fmla="*/ 835819 w 868127"/>
                <a:gd name="connsiteY105" fmla="*/ 868085 h 868084"/>
                <a:gd name="connsiteX106" fmla="*/ 32195 w 868127"/>
                <a:gd name="connsiteY106" fmla="*/ 868085 h 868084"/>
                <a:gd name="connsiteX107" fmla="*/ 0 w 868127"/>
                <a:gd name="connsiteY107" fmla="*/ 835890 h 868084"/>
                <a:gd name="connsiteX108" fmla="*/ 0 w 868127"/>
                <a:gd name="connsiteY108" fmla="*/ 818840 h 868084"/>
                <a:gd name="connsiteX109" fmla="*/ 783050 w 868127"/>
                <a:gd name="connsiteY109" fmla="*/ 786551 h 868084"/>
                <a:gd name="connsiteX110" fmla="*/ 782574 w 868127"/>
                <a:gd name="connsiteY110" fmla="*/ 672536 h 868084"/>
                <a:gd name="connsiteX111" fmla="*/ 742093 w 868127"/>
                <a:gd name="connsiteY111" fmla="*/ 615386 h 868084"/>
                <a:gd name="connsiteX112" fmla="*/ 669989 w 868127"/>
                <a:gd name="connsiteY112" fmla="*/ 592336 h 868084"/>
                <a:gd name="connsiteX113" fmla="*/ 663416 w 868127"/>
                <a:gd name="connsiteY113" fmla="*/ 601385 h 868084"/>
                <a:gd name="connsiteX114" fmla="*/ 617792 w 868127"/>
                <a:gd name="connsiteY114" fmla="*/ 645581 h 868084"/>
                <a:gd name="connsiteX115" fmla="*/ 602647 w 868127"/>
                <a:gd name="connsiteY115" fmla="*/ 652153 h 868084"/>
                <a:gd name="connsiteX116" fmla="*/ 590360 w 868127"/>
                <a:gd name="connsiteY116" fmla="*/ 659583 h 868084"/>
                <a:gd name="connsiteX117" fmla="*/ 586740 w 868127"/>
                <a:gd name="connsiteY117" fmla="*/ 674346 h 868084"/>
                <a:gd name="connsiteX118" fmla="*/ 605123 w 868127"/>
                <a:gd name="connsiteY118" fmla="*/ 781026 h 868084"/>
                <a:gd name="connsiteX119" fmla="*/ 613220 w 868127"/>
                <a:gd name="connsiteY119" fmla="*/ 786932 h 868084"/>
                <a:gd name="connsiteX120" fmla="*/ 693706 w 868127"/>
                <a:gd name="connsiteY120" fmla="*/ 786836 h 868084"/>
                <a:gd name="connsiteX121" fmla="*/ 701993 w 868127"/>
                <a:gd name="connsiteY121" fmla="*/ 786836 h 868084"/>
                <a:gd name="connsiteX122" fmla="*/ 703326 w 868127"/>
                <a:gd name="connsiteY122" fmla="*/ 785312 h 868084"/>
                <a:gd name="connsiteX123" fmla="*/ 703707 w 868127"/>
                <a:gd name="connsiteY123" fmla="*/ 761595 h 868084"/>
                <a:gd name="connsiteX124" fmla="*/ 716375 w 868127"/>
                <a:gd name="connsiteY124" fmla="*/ 746831 h 868084"/>
                <a:gd name="connsiteX125" fmla="*/ 729043 w 868127"/>
                <a:gd name="connsiteY125" fmla="*/ 761595 h 868084"/>
                <a:gd name="connsiteX126" fmla="*/ 729043 w 868127"/>
                <a:gd name="connsiteY126" fmla="*/ 786456 h 868084"/>
                <a:gd name="connsiteX127" fmla="*/ 783050 w 868127"/>
                <a:gd name="connsiteY127" fmla="*/ 786551 h 868084"/>
                <a:gd name="connsiteX128" fmla="*/ 445865 w 868127"/>
                <a:gd name="connsiteY128" fmla="*/ 384024 h 868084"/>
                <a:gd name="connsiteX129" fmla="*/ 446056 w 868127"/>
                <a:gd name="connsiteY129" fmla="*/ 404027 h 868084"/>
                <a:gd name="connsiteX130" fmla="*/ 449580 w 868127"/>
                <a:gd name="connsiteY130" fmla="*/ 408599 h 868084"/>
                <a:gd name="connsiteX131" fmla="*/ 467868 w 868127"/>
                <a:gd name="connsiteY131" fmla="*/ 431363 h 868084"/>
                <a:gd name="connsiteX132" fmla="*/ 557403 w 868127"/>
                <a:gd name="connsiteY132" fmla="*/ 510040 h 868084"/>
                <a:gd name="connsiteX133" fmla="*/ 645985 w 868127"/>
                <a:gd name="connsiteY133" fmla="*/ 430030 h 868084"/>
                <a:gd name="connsiteX134" fmla="*/ 662750 w 868127"/>
                <a:gd name="connsiteY134" fmla="*/ 408789 h 868084"/>
                <a:gd name="connsiteX135" fmla="*/ 667607 w 868127"/>
                <a:gd name="connsiteY135" fmla="*/ 403455 h 868084"/>
                <a:gd name="connsiteX136" fmla="*/ 667798 w 868127"/>
                <a:gd name="connsiteY136" fmla="*/ 384500 h 868084"/>
                <a:gd name="connsiteX137" fmla="*/ 664274 w 868127"/>
                <a:gd name="connsiteY137" fmla="*/ 383548 h 868084"/>
                <a:gd name="connsiteX138" fmla="*/ 625507 w 868127"/>
                <a:gd name="connsiteY138" fmla="*/ 342495 h 868084"/>
                <a:gd name="connsiteX139" fmla="*/ 608362 w 868127"/>
                <a:gd name="connsiteY139" fmla="*/ 330208 h 868084"/>
                <a:gd name="connsiteX140" fmla="*/ 512159 w 868127"/>
                <a:gd name="connsiteY140" fmla="*/ 332113 h 868084"/>
                <a:gd name="connsiteX141" fmla="*/ 488156 w 868127"/>
                <a:gd name="connsiteY141" fmla="*/ 349639 h 868084"/>
                <a:gd name="connsiteX142" fmla="*/ 461486 w 868127"/>
                <a:gd name="connsiteY142" fmla="*/ 382595 h 868084"/>
                <a:gd name="connsiteX143" fmla="*/ 445865 w 868127"/>
                <a:gd name="connsiteY143" fmla="*/ 384024 h 868084"/>
                <a:gd name="connsiteX144" fmla="*/ 434054 w 868127"/>
                <a:gd name="connsiteY144" fmla="*/ 842558 h 868084"/>
                <a:gd name="connsiteX145" fmla="*/ 820579 w 868127"/>
                <a:gd name="connsiteY145" fmla="*/ 842558 h 868084"/>
                <a:gd name="connsiteX146" fmla="*/ 842582 w 868127"/>
                <a:gd name="connsiteY146" fmla="*/ 827508 h 868084"/>
                <a:gd name="connsiteX147" fmla="*/ 820484 w 868127"/>
                <a:gd name="connsiteY147" fmla="*/ 812459 h 868084"/>
                <a:gd name="connsiteX148" fmla="*/ 47530 w 868127"/>
                <a:gd name="connsiteY148" fmla="*/ 812459 h 868084"/>
                <a:gd name="connsiteX149" fmla="*/ 25527 w 868127"/>
                <a:gd name="connsiteY149" fmla="*/ 827603 h 868084"/>
                <a:gd name="connsiteX150" fmla="*/ 47625 w 868127"/>
                <a:gd name="connsiteY150" fmla="*/ 842558 h 868084"/>
                <a:gd name="connsiteX151" fmla="*/ 434054 w 868127"/>
                <a:gd name="connsiteY151" fmla="*/ 842558 h 868084"/>
                <a:gd name="connsiteX152" fmla="*/ 478155 w 868127"/>
                <a:gd name="connsiteY152" fmla="*/ 76271 h 868084"/>
                <a:gd name="connsiteX153" fmla="*/ 478155 w 868127"/>
                <a:gd name="connsiteY153" fmla="*/ 38267 h 868084"/>
                <a:gd name="connsiteX154" fmla="*/ 465201 w 868127"/>
                <a:gd name="connsiteY154" fmla="*/ 25408 h 868084"/>
                <a:gd name="connsiteX155" fmla="*/ 107728 w 868127"/>
                <a:gd name="connsiteY155" fmla="*/ 25408 h 868084"/>
                <a:gd name="connsiteX156" fmla="*/ 101060 w 868127"/>
                <a:gd name="connsiteY156" fmla="*/ 25694 h 868084"/>
                <a:gd name="connsiteX157" fmla="*/ 95250 w 868127"/>
                <a:gd name="connsiteY157" fmla="*/ 31504 h 868084"/>
                <a:gd name="connsiteX158" fmla="*/ 94964 w 868127"/>
                <a:gd name="connsiteY158" fmla="*/ 76367 h 868084"/>
                <a:gd name="connsiteX159" fmla="*/ 478155 w 868127"/>
                <a:gd name="connsiteY159" fmla="*/ 76271 h 868084"/>
                <a:gd name="connsiteX160" fmla="*/ 127540 w 868127"/>
                <a:gd name="connsiteY160" fmla="*/ 786265 h 868084"/>
                <a:gd name="connsiteX161" fmla="*/ 225552 w 868127"/>
                <a:gd name="connsiteY161" fmla="*/ 786265 h 868084"/>
                <a:gd name="connsiteX162" fmla="*/ 225552 w 868127"/>
                <a:gd name="connsiteY162" fmla="*/ 639485 h 868084"/>
                <a:gd name="connsiteX163" fmla="*/ 127540 w 868127"/>
                <a:gd name="connsiteY163" fmla="*/ 639485 h 868084"/>
                <a:gd name="connsiteX164" fmla="*/ 127540 w 868127"/>
                <a:gd name="connsiteY164" fmla="*/ 786265 h 868084"/>
                <a:gd name="connsiteX165" fmla="*/ 446151 w 868127"/>
                <a:gd name="connsiteY165" fmla="*/ 357640 h 868084"/>
                <a:gd name="connsiteX166" fmla="*/ 462725 w 868127"/>
                <a:gd name="connsiteY166" fmla="*/ 343733 h 868084"/>
                <a:gd name="connsiteX167" fmla="*/ 462725 w 868127"/>
                <a:gd name="connsiteY167" fmla="*/ 337828 h 868084"/>
                <a:gd name="connsiteX168" fmla="*/ 506349 w 868127"/>
                <a:gd name="connsiteY168" fmla="*/ 304490 h 868084"/>
                <a:gd name="connsiteX169" fmla="*/ 607219 w 868127"/>
                <a:gd name="connsiteY169" fmla="*/ 304490 h 868084"/>
                <a:gd name="connsiteX170" fmla="*/ 642938 w 868127"/>
                <a:gd name="connsiteY170" fmla="*/ 316111 h 868084"/>
                <a:gd name="connsiteX171" fmla="*/ 651034 w 868127"/>
                <a:gd name="connsiteY171" fmla="*/ 344781 h 868084"/>
                <a:gd name="connsiteX172" fmla="*/ 667703 w 868127"/>
                <a:gd name="connsiteY172" fmla="*/ 356878 h 868084"/>
                <a:gd name="connsiteX173" fmla="*/ 667512 w 868127"/>
                <a:gd name="connsiteY173" fmla="*/ 303824 h 868084"/>
                <a:gd name="connsiteX174" fmla="*/ 649796 w 868127"/>
                <a:gd name="connsiteY174" fmla="*/ 286774 h 868084"/>
                <a:gd name="connsiteX175" fmla="*/ 625793 w 868127"/>
                <a:gd name="connsiteY175" fmla="*/ 263438 h 868084"/>
                <a:gd name="connsiteX176" fmla="*/ 607505 w 868127"/>
                <a:gd name="connsiteY176" fmla="*/ 246102 h 868084"/>
                <a:gd name="connsiteX177" fmla="*/ 499872 w 868127"/>
                <a:gd name="connsiteY177" fmla="*/ 246293 h 868084"/>
                <a:gd name="connsiteX178" fmla="*/ 446437 w 868127"/>
                <a:gd name="connsiteY178" fmla="*/ 296299 h 868084"/>
                <a:gd name="connsiteX179" fmla="*/ 446151 w 868127"/>
                <a:gd name="connsiteY179" fmla="*/ 357640 h 868084"/>
                <a:gd name="connsiteX180" fmla="*/ 598932 w 868127"/>
                <a:gd name="connsiteY180" fmla="*/ 527375 h 868084"/>
                <a:gd name="connsiteX181" fmla="*/ 514255 w 868127"/>
                <a:gd name="connsiteY181" fmla="*/ 527471 h 868084"/>
                <a:gd name="connsiteX182" fmla="*/ 514445 w 868127"/>
                <a:gd name="connsiteY182" fmla="*/ 556712 h 868084"/>
                <a:gd name="connsiteX183" fmla="*/ 519017 w 868127"/>
                <a:gd name="connsiteY183" fmla="*/ 563951 h 868084"/>
                <a:gd name="connsiteX184" fmla="*/ 552736 w 868127"/>
                <a:gd name="connsiteY184" fmla="*/ 589383 h 868084"/>
                <a:gd name="connsiteX185" fmla="*/ 562261 w 868127"/>
                <a:gd name="connsiteY185" fmla="*/ 589669 h 868084"/>
                <a:gd name="connsiteX186" fmla="*/ 594836 w 868127"/>
                <a:gd name="connsiteY186" fmla="*/ 564142 h 868084"/>
                <a:gd name="connsiteX187" fmla="*/ 598742 w 868127"/>
                <a:gd name="connsiteY187" fmla="*/ 557379 h 868084"/>
                <a:gd name="connsiteX188" fmla="*/ 598932 w 868127"/>
                <a:gd name="connsiteY188" fmla="*/ 527375 h 868084"/>
                <a:gd name="connsiteX189" fmla="*/ 395192 w 868127"/>
                <a:gd name="connsiteY189" fmla="*/ 223147 h 868084"/>
                <a:gd name="connsiteX190" fmla="*/ 445675 w 868127"/>
                <a:gd name="connsiteY190" fmla="*/ 222956 h 868084"/>
                <a:gd name="connsiteX191" fmla="*/ 450056 w 868127"/>
                <a:gd name="connsiteY191" fmla="*/ 219432 h 868084"/>
                <a:gd name="connsiteX192" fmla="*/ 450247 w 868127"/>
                <a:gd name="connsiteY192" fmla="*/ 168188 h 868084"/>
                <a:gd name="connsiteX193" fmla="*/ 395192 w 868127"/>
                <a:gd name="connsiteY193" fmla="*/ 168188 h 868084"/>
                <a:gd name="connsiteX194" fmla="*/ 395192 w 868127"/>
                <a:gd name="connsiteY194" fmla="*/ 223147 h 868084"/>
                <a:gd name="connsiteX195" fmla="*/ 450437 w 868127"/>
                <a:gd name="connsiteY195" fmla="*/ 504039 h 868084"/>
                <a:gd name="connsiteX196" fmla="*/ 444627 w 868127"/>
                <a:gd name="connsiteY196" fmla="*/ 449556 h 868084"/>
                <a:gd name="connsiteX197" fmla="*/ 395478 w 868127"/>
                <a:gd name="connsiteY197" fmla="*/ 449556 h 868084"/>
                <a:gd name="connsiteX198" fmla="*/ 395478 w 868127"/>
                <a:gd name="connsiteY198" fmla="*/ 504039 h 868084"/>
                <a:gd name="connsiteX199" fmla="*/ 450437 w 868127"/>
                <a:gd name="connsiteY199" fmla="*/ 504039 h 868084"/>
                <a:gd name="connsiteX200" fmla="*/ 579787 w 868127"/>
                <a:gd name="connsiteY200" fmla="*/ 786551 h 868084"/>
                <a:gd name="connsiteX201" fmla="*/ 579787 w 868127"/>
                <a:gd name="connsiteY201" fmla="*/ 782836 h 868084"/>
                <a:gd name="connsiteX202" fmla="*/ 562261 w 868127"/>
                <a:gd name="connsiteY202" fmla="*/ 684728 h 868084"/>
                <a:gd name="connsiteX203" fmla="*/ 556641 w 868127"/>
                <a:gd name="connsiteY203" fmla="*/ 679585 h 868084"/>
                <a:gd name="connsiteX204" fmla="*/ 551212 w 868127"/>
                <a:gd name="connsiteY204" fmla="*/ 684919 h 868084"/>
                <a:gd name="connsiteX205" fmla="*/ 542735 w 868127"/>
                <a:gd name="connsiteY205" fmla="*/ 731496 h 868084"/>
                <a:gd name="connsiteX206" fmla="*/ 533114 w 868127"/>
                <a:gd name="connsiteY206" fmla="*/ 786646 h 868084"/>
                <a:gd name="connsiteX207" fmla="*/ 579787 w 868127"/>
                <a:gd name="connsiteY207" fmla="*/ 786551 h 868084"/>
                <a:gd name="connsiteX208" fmla="*/ 468535 w 868127"/>
                <a:gd name="connsiteY208" fmla="*/ 583573 h 868084"/>
                <a:gd name="connsiteX209" fmla="*/ 511397 w 868127"/>
                <a:gd name="connsiteY209" fmla="*/ 626150 h 868084"/>
                <a:gd name="connsiteX210" fmla="*/ 516446 w 868127"/>
                <a:gd name="connsiteY210" fmla="*/ 626721 h 868084"/>
                <a:gd name="connsiteX211" fmla="*/ 537305 w 868127"/>
                <a:gd name="connsiteY211" fmla="*/ 609576 h 868084"/>
                <a:gd name="connsiteX212" fmla="*/ 503968 w 868127"/>
                <a:gd name="connsiteY212" fmla="*/ 584240 h 868084"/>
                <a:gd name="connsiteX213" fmla="*/ 471107 w 868127"/>
                <a:gd name="connsiteY213" fmla="*/ 581477 h 868084"/>
                <a:gd name="connsiteX214" fmla="*/ 468535 w 868127"/>
                <a:gd name="connsiteY214" fmla="*/ 583573 h 868084"/>
                <a:gd name="connsiteX215" fmla="*/ 642652 w 868127"/>
                <a:gd name="connsiteY215" fmla="*/ 581573 h 868084"/>
                <a:gd name="connsiteX216" fmla="*/ 629603 w 868127"/>
                <a:gd name="connsiteY216" fmla="*/ 575953 h 868084"/>
                <a:gd name="connsiteX217" fmla="*/ 621125 w 868127"/>
                <a:gd name="connsiteY217" fmla="*/ 576524 h 868084"/>
                <a:gd name="connsiteX218" fmla="*/ 578072 w 868127"/>
                <a:gd name="connsiteY218" fmla="*/ 609481 h 868084"/>
                <a:gd name="connsiteX219" fmla="*/ 600266 w 868127"/>
                <a:gd name="connsiteY219" fmla="*/ 628245 h 868084"/>
                <a:gd name="connsiteX220" fmla="*/ 642652 w 868127"/>
                <a:gd name="connsiteY220" fmla="*/ 581573 h 868084"/>
                <a:gd name="connsiteX221" fmla="*/ 419767 w 868127"/>
                <a:gd name="connsiteY221" fmla="*/ 363164 h 868084"/>
                <a:gd name="connsiteX222" fmla="*/ 419767 w 868127"/>
                <a:gd name="connsiteY222" fmla="*/ 309062 h 868084"/>
                <a:gd name="connsiteX223" fmla="*/ 395288 w 868127"/>
                <a:gd name="connsiteY223" fmla="*/ 309062 h 868084"/>
                <a:gd name="connsiteX224" fmla="*/ 395288 w 868127"/>
                <a:gd name="connsiteY224" fmla="*/ 363164 h 868084"/>
                <a:gd name="connsiteX225" fmla="*/ 419767 w 868127"/>
                <a:gd name="connsiteY225" fmla="*/ 363164 h 868084"/>
                <a:gd name="connsiteX226" fmla="*/ 557784 w 868127"/>
                <a:gd name="connsiteY226" fmla="*/ 625673 h 868084"/>
                <a:gd name="connsiteX227" fmla="*/ 541115 w 868127"/>
                <a:gd name="connsiteY227" fmla="*/ 639675 h 868084"/>
                <a:gd name="connsiteX228" fmla="*/ 560070 w 868127"/>
                <a:gd name="connsiteY228" fmla="*/ 653201 h 868084"/>
                <a:gd name="connsiteX229" fmla="*/ 573977 w 868127"/>
                <a:gd name="connsiteY229" fmla="*/ 639580 h 868084"/>
                <a:gd name="connsiteX230" fmla="*/ 557784 w 868127"/>
                <a:gd name="connsiteY230" fmla="*/ 625673 h 868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868127" h="868084">
                  <a:moveTo>
                    <a:pt x="0" y="818840"/>
                  </a:moveTo>
                  <a:cubicBezTo>
                    <a:pt x="5334" y="805315"/>
                    <a:pt x="13145" y="794075"/>
                    <a:pt x="27718" y="789027"/>
                  </a:cubicBezTo>
                  <a:cubicBezTo>
                    <a:pt x="28956" y="788551"/>
                    <a:pt x="30004" y="786170"/>
                    <a:pt x="30290" y="784455"/>
                  </a:cubicBezTo>
                  <a:cubicBezTo>
                    <a:pt x="30766" y="782264"/>
                    <a:pt x="30385" y="779978"/>
                    <a:pt x="30385" y="777692"/>
                  </a:cubicBezTo>
                  <a:cubicBezTo>
                    <a:pt x="30385" y="561570"/>
                    <a:pt x="30385" y="345448"/>
                    <a:pt x="30385" y="129230"/>
                  </a:cubicBezTo>
                  <a:cubicBezTo>
                    <a:pt x="30385" y="99703"/>
                    <a:pt x="38291" y="88273"/>
                    <a:pt x="65627" y="77605"/>
                  </a:cubicBezTo>
                  <a:cubicBezTo>
                    <a:pt x="67437" y="76938"/>
                    <a:pt x="69152" y="73604"/>
                    <a:pt x="69152" y="71414"/>
                  </a:cubicBezTo>
                  <a:cubicBezTo>
                    <a:pt x="69437" y="58460"/>
                    <a:pt x="69247" y="45410"/>
                    <a:pt x="69342" y="32456"/>
                  </a:cubicBezTo>
                  <a:cubicBezTo>
                    <a:pt x="69533" y="13121"/>
                    <a:pt x="82487" y="71"/>
                    <a:pt x="101918" y="71"/>
                  </a:cubicBezTo>
                  <a:cubicBezTo>
                    <a:pt x="224885" y="-24"/>
                    <a:pt x="347758" y="-24"/>
                    <a:pt x="470726" y="71"/>
                  </a:cubicBezTo>
                  <a:cubicBezTo>
                    <a:pt x="490061" y="71"/>
                    <a:pt x="503206" y="13216"/>
                    <a:pt x="503396" y="32456"/>
                  </a:cubicBezTo>
                  <a:cubicBezTo>
                    <a:pt x="503587" y="46553"/>
                    <a:pt x="503492" y="60746"/>
                    <a:pt x="503587" y="74843"/>
                  </a:cubicBezTo>
                  <a:cubicBezTo>
                    <a:pt x="503587" y="75414"/>
                    <a:pt x="503873" y="75890"/>
                    <a:pt x="504254" y="76938"/>
                  </a:cubicBezTo>
                  <a:cubicBezTo>
                    <a:pt x="524637" y="81510"/>
                    <a:pt x="539210" y="93607"/>
                    <a:pt x="541496" y="114943"/>
                  </a:cubicBezTo>
                  <a:cubicBezTo>
                    <a:pt x="543592" y="134469"/>
                    <a:pt x="542544" y="154472"/>
                    <a:pt x="542068" y="174188"/>
                  </a:cubicBezTo>
                  <a:cubicBezTo>
                    <a:pt x="541877" y="181142"/>
                    <a:pt x="536734" y="185237"/>
                    <a:pt x="529495" y="185333"/>
                  </a:cubicBezTo>
                  <a:cubicBezTo>
                    <a:pt x="522637" y="185428"/>
                    <a:pt x="517303" y="180380"/>
                    <a:pt x="517112" y="172950"/>
                  </a:cubicBezTo>
                  <a:cubicBezTo>
                    <a:pt x="516827" y="157139"/>
                    <a:pt x="517017" y="141327"/>
                    <a:pt x="516922" y="125516"/>
                  </a:cubicBezTo>
                  <a:cubicBezTo>
                    <a:pt x="516827" y="109418"/>
                    <a:pt x="509683" y="101989"/>
                    <a:pt x="493776" y="101989"/>
                  </a:cubicBezTo>
                  <a:cubicBezTo>
                    <a:pt x="355568" y="101894"/>
                    <a:pt x="217456" y="101989"/>
                    <a:pt x="79248" y="101989"/>
                  </a:cubicBezTo>
                  <a:cubicBezTo>
                    <a:pt x="63056" y="101989"/>
                    <a:pt x="55817" y="109133"/>
                    <a:pt x="55817" y="125135"/>
                  </a:cubicBezTo>
                  <a:cubicBezTo>
                    <a:pt x="55817" y="342971"/>
                    <a:pt x="55817" y="560808"/>
                    <a:pt x="55817" y="778645"/>
                  </a:cubicBezTo>
                  <a:cubicBezTo>
                    <a:pt x="55817" y="781121"/>
                    <a:pt x="56007" y="783598"/>
                    <a:pt x="56198" y="786551"/>
                  </a:cubicBezTo>
                  <a:cubicBezTo>
                    <a:pt x="71247" y="786551"/>
                    <a:pt x="85916" y="786551"/>
                    <a:pt x="101156" y="786551"/>
                  </a:cubicBezTo>
                  <a:cubicBezTo>
                    <a:pt x="101156" y="737878"/>
                    <a:pt x="101156" y="689110"/>
                    <a:pt x="101156" y="639675"/>
                  </a:cubicBezTo>
                  <a:cubicBezTo>
                    <a:pt x="99441" y="639008"/>
                    <a:pt x="97060" y="638437"/>
                    <a:pt x="94869" y="637294"/>
                  </a:cubicBezTo>
                  <a:cubicBezTo>
                    <a:pt x="89440" y="634532"/>
                    <a:pt x="86106" y="629579"/>
                    <a:pt x="88297" y="624149"/>
                  </a:cubicBezTo>
                  <a:cubicBezTo>
                    <a:pt x="90011" y="619958"/>
                    <a:pt x="94869" y="616815"/>
                    <a:pt x="98679" y="613672"/>
                  </a:cubicBezTo>
                  <a:cubicBezTo>
                    <a:pt x="99727" y="612815"/>
                    <a:pt x="102013" y="613386"/>
                    <a:pt x="103632" y="613386"/>
                  </a:cubicBezTo>
                  <a:cubicBezTo>
                    <a:pt x="152495" y="613386"/>
                    <a:pt x="201359" y="613481"/>
                    <a:pt x="250317" y="613291"/>
                  </a:cubicBezTo>
                  <a:cubicBezTo>
                    <a:pt x="258032" y="613291"/>
                    <a:pt x="263938" y="615577"/>
                    <a:pt x="265652" y="623483"/>
                  </a:cubicBezTo>
                  <a:cubicBezTo>
                    <a:pt x="267176" y="630436"/>
                    <a:pt x="263557" y="635198"/>
                    <a:pt x="256985" y="638151"/>
                  </a:cubicBezTo>
                  <a:cubicBezTo>
                    <a:pt x="254794" y="639104"/>
                    <a:pt x="251936" y="642056"/>
                    <a:pt x="251936" y="644152"/>
                  </a:cubicBezTo>
                  <a:cubicBezTo>
                    <a:pt x="251746" y="690729"/>
                    <a:pt x="251841" y="737402"/>
                    <a:pt x="251841" y="783979"/>
                  </a:cubicBezTo>
                  <a:cubicBezTo>
                    <a:pt x="251841" y="784550"/>
                    <a:pt x="252127" y="785027"/>
                    <a:pt x="252413" y="786265"/>
                  </a:cubicBezTo>
                  <a:cubicBezTo>
                    <a:pt x="269272" y="786265"/>
                    <a:pt x="286417" y="786265"/>
                    <a:pt x="304705" y="786265"/>
                  </a:cubicBezTo>
                  <a:cubicBezTo>
                    <a:pt x="304705" y="773978"/>
                    <a:pt x="304610" y="761595"/>
                    <a:pt x="304705" y="749308"/>
                  </a:cubicBezTo>
                  <a:cubicBezTo>
                    <a:pt x="304800" y="740069"/>
                    <a:pt x="309944" y="734925"/>
                    <a:pt x="317945" y="735306"/>
                  </a:cubicBezTo>
                  <a:cubicBezTo>
                    <a:pt x="325374" y="735687"/>
                    <a:pt x="329851" y="740831"/>
                    <a:pt x="330041" y="749879"/>
                  </a:cubicBezTo>
                  <a:cubicBezTo>
                    <a:pt x="330232" y="761976"/>
                    <a:pt x="330137" y="773978"/>
                    <a:pt x="330137" y="786551"/>
                  </a:cubicBezTo>
                  <a:cubicBezTo>
                    <a:pt x="348425" y="786551"/>
                    <a:pt x="365855" y="786551"/>
                    <a:pt x="384334" y="786551"/>
                  </a:cubicBezTo>
                  <a:cubicBezTo>
                    <a:pt x="384334" y="778073"/>
                    <a:pt x="384239" y="769977"/>
                    <a:pt x="384334" y="761881"/>
                  </a:cubicBezTo>
                  <a:cubicBezTo>
                    <a:pt x="384524" y="752261"/>
                    <a:pt x="388906" y="747117"/>
                    <a:pt x="396812" y="747022"/>
                  </a:cubicBezTo>
                  <a:cubicBezTo>
                    <a:pt x="404622" y="747022"/>
                    <a:pt x="409385" y="752261"/>
                    <a:pt x="409670" y="761690"/>
                  </a:cubicBezTo>
                  <a:cubicBezTo>
                    <a:pt x="409956" y="769596"/>
                    <a:pt x="409956" y="777502"/>
                    <a:pt x="410147" y="785408"/>
                  </a:cubicBezTo>
                  <a:cubicBezTo>
                    <a:pt x="410147" y="785598"/>
                    <a:pt x="410528" y="785789"/>
                    <a:pt x="411575" y="787027"/>
                  </a:cubicBezTo>
                  <a:cubicBezTo>
                    <a:pt x="420434" y="787027"/>
                    <a:pt x="430244" y="787027"/>
                    <a:pt x="440055" y="787027"/>
                  </a:cubicBezTo>
                  <a:cubicBezTo>
                    <a:pt x="460153" y="787027"/>
                    <a:pt x="480155" y="786836"/>
                    <a:pt x="500253" y="787122"/>
                  </a:cubicBezTo>
                  <a:cubicBezTo>
                    <a:pt x="505778" y="787217"/>
                    <a:pt x="507587" y="785122"/>
                    <a:pt x="508445" y="780169"/>
                  </a:cubicBezTo>
                  <a:cubicBezTo>
                    <a:pt x="514445" y="745403"/>
                    <a:pt x="520732" y="710732"/>
                    <a:pt x="526828" y="675965"/>
                  </a:cubicBezTo>
                  <a:cubicBezTo>
                    <a:pt x="528923" y="664059"/>
                    <a:pt x="522256" y="655201"/>
                    <a:pt x="510540" y="653010"/>
                  </a:cubicBezTo>
                  <a:cubicBezTo>
                    <a:pt x="505492" y="652058"/>
                    <a:pt x="499777" y="650058"/>
                    <a:pt x="496157" y="646628"/>
                  </a:cubicBezTo>
                  <a:cubicBezTo>
                    <a:pt x="478250" y="629483"/>
                    <a:pt x="461010" y="611672"/>
                    <a:pt x="442151" y="592812"/>
                  </a:cubicBezTo>
                  <a:cubicBezTo>
                    <a:pt x="419862" y="599765"/>
                    <a:pt x="394907" y="605576"/>
                    <a:pt x="371666" y="615291"/>
                  </a:cubicBezTo>
                  <a:cubicBezTo>
                    <a:pt x="345281" y="626340"/>
                    <a:pt x="331851" y="648438"/>
                    <a:pt x="330232" y="677299"/>
                  </a:cubicBezTo>
                  <a:cubicBezTo>
                    <a:pt x="330041" y="681490"/>
                    <a:pt x="330422" y="685871"/>
                    <a:pt x="329756" y="689967"/>
                  </a:cubicBezTo>
                  <a:cubicBezTo>
                    <a:pt x="328613" y="697016"/>
                    <a:pt x="324041" y="701111"/>
                    <a:pt x="316802" y="700826"/>
                  </a:cubicBezTo>
                  <a:cubicBezTo>
                    <a:pt x="309563" y="700540"/>
                    <a:pt x="305562" y="696349"/>
                    <a:pt x="304800" y="689015"/>
                  </a:cubicBezTo>
                  <a:cubicBezTo>
                    <a:pt x="300323" y="645771"/>
                    <a:pt x="328232" y="602147"/>
                    <a:pt x="369475" y="588335"/>
                  </a:cubicBezTo>
                  <a:cubicBezTo>
                    <a:pt x="384143" y="583382"/>
                    <a:pt x="399098" y="579191"/>
                    <a:pt x="414052" y="574905"/>
                  </a:cubicBezTo>
                  <a:cubicBezTo>
                    <a:pt x="432435" y="569571"/>
                    <a:pt x="450914" y="564809"/>
                    <a:pt x="467773" y="555188"/>
                  </a:cubicBezTo>
                  <a:cubicBezTo>
                    <a:pt x="473774" y="551759"/>
                    <a:pt x="480727" y="550235"/>
                    <a:pt x="488633" y="547378"/>
                  </a:cubicBezTo>
                  <a:cubicBezTo>
                    <a:pt x="488633" y="537662"/>
                    <a:pt x="489680" y="526518"/>
                    <a:pt x="488156" y="515850"/>
                  </a:cubicBezTo>
                  <a:cubicBezTo>
                    <a:pt x="487490" y="511278"/>
                    <a:pt x="481489" y="507563"/>
                    <a:pt x="477012" y="502515"/>
                  </a:cubicBezTo>
                  <a:cubicBezTo>
                    <a:pt x="475964" y="505754"/>
                    <a:pt x="475298" y="507468"/>
                    <a:pt x="474917" y="509183"/>
                  </a:cubicBezTo>
                  <a:cubicBezTo>
                    <a:pt x="472059" y="520898"/>
                    <a:pt x="463868" y="529090"/>
                    <a:pt x="451961" y="529471"/>
                  </a:cubicBezTo>
                  <a:cubicBezTo>
                    <a:pt x="432245" y="530138"/>
                    <a:pt x="412433" y="530233"/>
                    <a:pt x="392621" y="529376"/>
                  </a:cubicBezTo>
                  <a:cubicBezTo>
                    <a:pt x="378905" y="528804"/>
                    <a:pt x="369570" y="517755"/>
                    <a:pt x="369380" y="503849"/>
                  </a:cubicBezTo>
                  <a:cubicBezTo>
                    <a:pt x="369189" y="485751"/>
                    <a:pt x="369189" y="467654"/>
                    <a:pt x="369380" y="449556"/>
                  </a:cubicBezTo>
                  <a:cubicBezTo>
                    <a:pt x="369570" y="434221"/>
                    <a:pt x="380238" y="423839"/>
                    <a:pt x="395764" y="423648"/>
                  </a:cubicBezTo>
                  <a:cubicBezTo>
                    <a:pt x="405384" y="423458"/>
                    <a:pt x="414909" y="423648"/>
                    <a:pt x="423386" y="423648"/>
                  </a:cubicBezTo>
                  <a:cubicBezTo>
                    <a:pt x="421862" y="412313"/>
                    <a:pt x="420434" y="401360"/>
                    <a:pt x="418814" y="389168"/>
                  </a:cubicBezTo>
                  <a:cubicBezTo>
                    <a:pt x="412147" y="389168"/>
                    <a:pt x="404908" y="389263"/>
                    <a:pt x="397669" y="389168"/>
                  </a:cubicBezTo>
                  <a:cubicBezTo>
                    <a:pt x="379476" y="388977"/>
                    <a:pt x="369284" y="378785"/>
                    <a:pt x="369189" y="360783"/>
                  </a:cubicBezTo>
                  <a:cubicBezTo>
                    <a:pt x="369094" y="343829"/>
                    <a:pt x="369094" y="326874"/>
                    <a:pt x="369189" y="309920"/>
                  </a:cubicBezTo>
                  <a:cubicBezTo>
                    <a:pt x="369380" y="293537"/>
                    <a:pt x="379952" y="282011"/>
                    <a:pt x="396335" y="283345"/>
                  </a:cubicBezTo>
                  <a:cubicBezTo>
                    <a:pt x="413671" y="284774"/>
                    <a:pt x="426815" y="282583"/>
                    <a:pt x="431006" y="262676"/>
                  </a:cubicBezTo>
                  <a:cubicBezTo>
                    <a:pt x="431959" y="258104"/>
                    <a:pt x="436150" y="254294"/>
                    <a:pt x="439769" y="248674"/>
                  </a:cubicBezTo>
                  <a:cubicBezTo>
                    <a:pt x="425768" y="248674"/>
                    <a:pt x="413195" y="248674"/>
                    <a:pt x="400622" y="248674"/>
                  </a:cubicBezTo>
                  <a:cubicBezTo>
                    <a:pt x="378524" y="248674"/>
                    <a:pt x="369189" y="239244"/>
                    <a:pt x="369189" y="217241"/>
                  </a:cubicBezTo>
                  <a:cubicBezTo>
                    <a:pt x="369189" y="201144"/>
                    <a:pt x="369094" y="185047"/>
                    <a:pt x="369189" y="168950"/>
                  </a:cubicBezTo>
                  <a:cubicBezTo>
                    <a:pt x="369380" y="153043"/>
                    <a:pt x="379952" y="142565"/>
                    <a:pt x="395859" y="142375"/>
                  </a:cubicBezTo>
                  <a:cubicBezTo>
                    <a:pt x="413099" y="142184"/>
                    <a:pt x="430340" y="142184"/>
                    <a:pt x="447580" y="142375"/>
                  </a:cubicBezTo>
                  <a:cubicBezTo>
                    <a:pt x="464534" y="142470"/>
                    <a:pt x="475012" y="152662"/>
                    <a:pt x="475393" y="169712"/>
                  </a:cubicBezTo>
                  <a:cubicBezTo>
                    <a:pt x="475679" y="184952"/>
                    <a:pt x="475488" y="200192"/>
                    <a:pt x="475488" y="215527"/>
                  </a:cubicBezTo>
                  <a:cubicBezTo>
                    <a:pt x="475488" y="218289"/>
                    <a:pt x="475679" y="221051"/>
                    <a:pt x="475869" y="223623"/>
                  </a:cubicBezTo>
                  <a:cubicBezTo>
                    <a:pt x="517970" y="217622"/>
                    <a:pt x="559689" y="221432"/>
                    <a:pt x="601409" y="220575"/>
                  </a:cubicBezTo>
                  <a:cubicBezTo>
                    <a:pt x="630365" y="220004"/>
                    <a:pt x="645033" y="232100"/>
                    <a:pt x="651605" y="260771"/>
                  </a:cubicBezTo>
                  <a:cubicBezTo>
                    <a:pt x="655320" y="261628"/>
                    <a:pt x="659130" y="262199"/>
                    <a:pt x="662845" y="263342"/>
                  </a:cubicBezTo>
                  <a:cubicBezTo>
                    <a:pt x="680657" y="268962"/>
                    <a:pt x="692753" y="285250"/>
                    <a:pt x="692944" y="305062"/>
                  </a:cubicBezTo>
                  <a:cubicBezTo>
                    <a:pt x="693230" y="337828"/>
                    <a:pt x="693039" y="370594"/>
                    <a:pt x="693039" y="403360"/>
                  </a:cubicBezTo>
                  <a:cubicBezTo>
                    <a:pt x="693039" y="416409"/>
                    <a:pt x="687324" y="425934"/>
                    <a:pt x="675608" y="432125"/>
                  </a:cubicBezTo>
                  <a:cubicBezTo>
                    <a:pt x="673132" y="433364"/>
                    <a:pt x="670751" y="436793"/>
                    <a:pt x="670274" y="439460"/>
                  </a:cubicBezTo>
                  <a:cubicBezTo>
                    <a:pt x="664940" y="468130"/>
                    <a:pt x="650939" y="491561"/>
                    <a:pt x="628555" y="510135"/>
                  </a:cubicBezTo>
                  <a:cubicBezTo>
                    <a:pt x="626650" y="511754"/>
                    <a:pt x="624554" y="514517"/>
                    <a:pt x="624459" y="516898"/>
                  </a:cubicBezTo>
                  <a:cubicBezTo>
                    <a:pt x="623983" y="527280"/>
                    <a:pt x="624269" y="537758"/>
                    <a:pt x="624269" y="546044"/>
                  </a:cubicBezTo>
                  <a:cubicBezTo>
                    <a:pt x="637508" y="552236"/>
                    <a:pt x="649034" y="558522"/>
                    <a:pt x="661321" y="563094"/>
                  </a:cubicBezTo>
                  <a:cubicBezTo>
                    <a:pt x="675323" y="568333"/>
                    <a:pt x="689801" y="572048"/>
                    <a:pt x="704088" y="576334"/>
                  </a:cubicBezTo>
                  <a:cubicBezTo>
                    <a:pt x="715423" y="579763"/>
                    <a:pt x="726853" y="582906"/>
                    <a:pt x="738188" y="586430"/>
                  </a:cubicBezTo>
                  <a:cubicBezTo>
                    <a:pt x="781241" y="599765"/>
                    <a:pt x="808482" y="636341"/>
                    <a:pt x="808673" y="681395"/>
                  </a:cubicBezTo>
                  <a:cubicBezTo>
                    <a:pt x="808768" y="713303"/>
                    <a:pt x="808673" y="745212"/>
                    <a:pt x="808673" y="777216"/>
                  </a:cubicBezTo>
                  <a:cubicBezTo>
                    <a:pt x="808673" y="780264"/>
                    <a:pt x="808673" y="783312"/>
                    <a:pt x="808673" y="787122"/>
                  </a:cubicBezTo>
                  <a:cubicBezTo>
                    <a:pt x="814578" y="787122"/>
                    <a:pt x="819626" y="787122"/>
                    <a:pt x="824579" y="787122"/>
                  </a:cubicBezTo>
                  <a:cubicBezTo>
                    <a:pt x="847344" y="787313"/>
                    <a:pt x="863918" y="800552"/>
                    <a:pt x="867537" y="821412"/>
                  </a:cubicBezTo>
                  <a:cubicBezTo>
                    <a:pt x="870966" y="841129"/>
                    <a:pt x="859250" y="859036"/>
                    <a:pt x="837819" y="866656"/>
                  </a:cubicBezTo>
                  <a:cubicBezTo>
                    <a:pt x="837057" y="866942"/>
                    <a:pt x="836485" y="867608"/>
                    <a:pt x="835819" y="868085"/>
                  </a:cubicBezTo>
                  <a:cubicBezTo>
                    <a:pt x="567976" y="868085"/>
                    <a:pt x="300038" y="868085"/>
                    <a:pt x="32195" y="868085"/>
                  </a:cubicBezTo>
                  <a:cubicBezTo>
                    <a:pt x="16002" y="862751"/>
                    <a:pt x="5334" y="851987"/>
                    <a:pt x="0" y="835890"/>
                  </a:cubicBezTo>
                  <a:cubicBezTo>
                    <a:pt x="0" y="830080"/>
                    <a:pt x="0" y="824460"/>
                    <a:pt x="0" y="818840"/>
                  </a:cubicBezTo>
                  <a:close/>
                  <a:moveTo>
                    <a:pt x="783050" y="786551"/>
                  </a:moveTo>
                  <a:cubicBezTo>
                    <a:pt x="783050" y="748070"/>
                    <a:pt x="784384" y="710256"/>
                    <a:pt x="782574" y="672536"/>
                  </a:cubicBezTo>
                  <a:cubicBezTo>
                    <a:pt x="781336" y="646247"/>
                    <a:pt x="766667" y="625483"/>
                    <a:pt x="742093" y="615386"/>
                  </a:cubicBezTo>
                  <a:cubicBezTo>
                    <a:pt x="718757" y="605861"/>
                    <a:pt x="693992" y="599861"/>
                    <a:pt x="669989" y="592336"/>
                  </a:cubicBezTo>
                  <a:cubicBezTo>
                    <a:pt x="667322" y="595955"/>
                    <a:pt x="665798" y="599003"/>
                    <a:pt x="663416" y="601385"/>
                  </a:cubicBezTo>
                  <a:cubicBezTo>
                    <a:pt x="648367" y="616244"/>
                    <a:pt x="633413" y="631293"/>
                    <a:pt x="617792" y="645581"/>
                  </a:cubicBezTo>
                  <a:cubicBezTo>
                    <a:pt x="613886" y="649105"/>
                    <a:pt x="607981" y="651486"/>
                    <a:pt x="602647" y="652153"/>
                  </a:cubicBezTo>
                  <a:cubicBezTo>
                    <a:pt x="596932" y="652915"/>
                    <a:pt x="592169" y="653296"/>
                    <a:pt x="590360" y="659583"/>
                  </a:cubicBezTo>
                  <a:cubicBezTo>
                    <a:pt x="589026" y="664535"/>
                    <a:pt x="586073" y="669774"/>
                    <a:pt x="586740" y="674346"/>
                  </a:cubicBezTo>
                  <a:cubicBezTo>
                    <a:pt x="592550" y="709970"/>
                    <a:pt x="599123" y="745498"/>
                    <a:pt x="605123" y="781026"/>
                  </a:cubicBezTo>
                  <a:cubicBezTo>
                    <a:pt x="606076" y="786551"/>
                    <a:pt x="608838" y="786932"/>
                    <a:pt x="613220" y="786932"/>
                  </a:cubicBezTo>
                  <a:cubicBezTo>
                    <a:pt x="640080" y="786836"/>
                    <a:pt x="666845" y="786836"/>
                    <a:pt x="693706" y="786836"/>
                  </a:cubicBezTo>
                  <a:cubicBezTo>
                    <a:pt x="696754" y="786836"/>
                    <a:pt x="699707" y="786836"/>
                    <a:pt x="701993" y="786836"/>
                  </a:cubicBezTo>
                  <a:cubicBezTo>
                    <a:pt x="702945" y="785693"/>
                    <a:pt x="703231" y="785503"/>
                    <a:pt x="703326" y="785312"/>
                  </a:cubicBezTo>
                  <a:cubicBezTo>
                    <a:pt x="703421" y="777407"/>
                    <a:pt x="703517" y="769501"/>
                    <a:pt x="703707" y="761595"/>
                  </a:cubicBezTo>
                  <a:cubicBezTo>
                    <a:pt x="703898" y="752356"/>
                    <a:pt x="708755" y="746831"/>
                    <a:pt x="716375" y="746831"/>
                  </a:cubicBezTo>
                  <a:cubicBezTo>
                    <a:pt x="724091" y="746831"/>
                    <a:pt x="728948" y="752356"/>
                    <a:pt x="729043" y="761595"/>
                  </a:cubicBezTo>
                  <a:cubicBezTo>
                    <a:pt x="729139" y="769691"/>
                    <a:pt x="729043" y="777883"/>
                    <a:pt x="729043" y="786456"/>
                  </a:cubicBezTo>
                  <a:cubicBezTo>
                    <a:pt x="747332" y="786551"/>
                    <a:pt x="764762" y="786551"/>
                    <a:pt x="783050" y="786551"/>
                  </a:cubicBezTo>
                  <a:close/>
                  <a:moveTo>
                    <a:pt x="445865" y="384024"/>
                  </a:moveTo>
                  <a:cubicBezTo>
                    <a:pt x="445865" y="391073"/>
                    <a:pt x="445580" y="397550"/>
                    <a:pt x="446056" y="404027"/>
                  </a:cubicBezTo>
                  <a:cubicBezTo>
                    <a:pt x="446151" y="405646"/>
                    <a:pt x="448151" y="408408"/>
                    <a:pt x="449580" y="408599"/>
                  </a:cubicBezTo>
                  <a:cubicBezTo>
                    <a:pt x="462820" y="410599"/>
                    <a:pt x="466535" y="419648"/>
                    <a:pt x="467868" y="431363"/>
                  </a:cubicBezTo>
                  <a:cubicBezTo>
                    <a:pt x="472821" y="475940"/>
                    <a:pt x="512350" y="510421"/>
                    <a:pt x="557403" y="510040"/>
                  </a:cubicBezTo>
                  <a:cubicBezTo>
                    <a:pt x="602647" y="509564"/>
                    <a:pt x="641604" y="474416"/>
                    <a:pt x="645985" y="430030"/>
                  </a:cubicBezTo>
                  <a:cubicBezTo>
                    <a:pt x="647319" y="416409"/>
                    <a:pt x="650272" y="412980"/>
                    <a:pt x="662750" y="408789"/>
                  </a:cubicBezTo>
                  <a:cubicBezTo>
                    <a:pt x="664845" y="408122"/>
                    <a:pt x="667417" y="405455"/>
                    <a:pt x="667607" y="403455"/>
                  </a:cubicBezTo>
                  <a:cubicBezTo>
                    <a:pt x="668179" y="397169"/>
                    <a:pt x="667798" y="390692"/>
                    <a:pt x="667798" y="384500"/>
                  </a:cubicBezTo>
                  <a:cubicBezTo>
                    <a:pt x="665893" y="384024"/>
                    <a:pt x="665131" y="383643"/>
                    <a:pt x="664274" y="383548"/>
                  </a:cubicBezTo>
                  <a:cubicBezTo>
                    <a:pt x="635794" y="381548"/>
                    <a:pt x="625793" y="370975"/>
                    <a:pt x="625507" y="342495"/>
                  </a:cubicBezTo>
                  <a:cubicBezTo>
                    <a:pt x="625412" y="329827"/>
                    <a:pt x="620840" y="326588"/>
                    <a:pt x="608362" y="330208"/>
                  </a:cubicBezTo>
                  <a:cubicBezTo>
                    <a:pt x="576453" y="339447"/>
                    <a:pt x="544354" y="340209"/>
                    <a:pt x="512159" y="332113"/>
                  </a:cubicBezTo>
                  <a:cubicBezTo>
                    <a:pt x="489109" y="326303"/>
                    <a:pt x="489109" y="326303"/>
                    <a:pt x="488156" y="349639"/>
                  </a:cubicBezTo>
                  <a:cubicBezTo>
                    <a:pt x="487490" y="366117"/>
                    <a:pt x="476726" y="379643"/>
                    <a:pt x="461486" y="382595"/>
                  </a:cubicBezTo>
                  <a:cubicBezTo>
                    <a:pt x="456819" y="383738"/>
                    <a:pt x="451961" y="383548"/>
                    <a:pt x="445865" y="384024"/>
                  </a:cubicBezTo>
                  <a:close/>
                  <a:moveTo>
                    <a:pt x="434054" y="842558"/>
                  </a:moveTo>
                  <a:cubicBezTo>
                    <a:pt x="562928" y="842558"/>
                    <a:pt x="691706" y="842558"/>
                    <a:pt x="820579" y="842558"/>
                  </a:cubicBezTo>
                  <a:cubicBezTo>
                    <a:pt x="835343" y="842558"/>
                    <a:pt x="842582" y="837605"/>
                    <a:pt x="842582" y="827508"/>
                  </a:cubicBezTo>
                  <a:cubicBezTo>
                    <a:pt x="842582" y="817412"/>
                    <a:pt x="835247" y="812459"/>
                    <a:pt x="820484" y="812459"/>
                  </a:cubicBezTo>
                  <a:cubicBezTo>
                    <a:pt x="562832" y="812459"/>
                    <a:pt x="305181" y="812459"/>
                    <a:pt x="47530" y="812459"/>
                  </a:cubicBezTo>
                  <a:cubicBezTo>
                    <a:pt x="32766" y="812459"/>
                    <a:pt x="25527" y="817507"/>
                    <a:pt x="25527" y="827603"/>
                  </a:cubicBezTo>
                  <a:cubicBezTo>
                    <a:pt x="25527" y="837700"/>
                    <a:pt x="32766" y="842558"/>
                    <a:pt x="47625" y="842558"/>
                  </a:cubicBezTo>
                  <a:cubicBezTo>
                    <a:pt x="176403" y="842558"/>
                    <a:pt x="305276" y="842558"/>
                    <a:pt x="434054" y="842558"/>
                  </a:cubicBezTo>
                  <a:close/>
                  <a:moveTo>
                    <a:pt x="478155" y="76271"/>
                  </a:moveTo>
                  <a:cubicBezTo>
                    <a:pt x="478155" y="63032"/>
                    <a:pt x="478155" y="50649"/>
                    <a:pt x="478155" y="38267"/>
                  </a:cubicBezTo>
                  <a:cubicBezTo>
                    <a:pt x="478155" y="25789"/>
                    <a:pt x="477774" y="25408"/>
                    <a:pt x="465201" y="25408"/>
                  </a:cubicBezTo>
                  <a:cubicBezTo>
                    <a:pt x="346043" y="25408"/>
                    <a:pt x="226886" y="25408"/>
                    <a:pt x="107728" y="25408"/>
                  </a:cubicBezTo>
                  <a:cubicBezTo>
                    <a:pt x="105442" y="25408"/>
                    <a:pt x="102870" y="24741"/>
                    <a:pt x="101060" y="25694"/>
                  </a:cubicBezTo>
                  <a:cubicBezTo>
                    <a:pt x="98679" y="26932"/>
                    <a:pt x="95345" y="29408"/>
                    <a:pt x="95250" y="31504"/>
                  </a:cubicBezTo>
                  <a:cubicBezTo>
                    <a:pt x="94774" y="46363"/>
                    <a:pt x="94964" y="61222"/>
                    <a:pt x="94964" y="76367"/>
                  </a:cubicBezTo>
                  <a:cubicBezTo>
                    <a:pt x="222980" y="76271"/>
                    <a:pt x="349949" y="76271"/>
                    <a:pt x="478155" y="76271"/>
                  </a:cubicBezTo>
                  <a:close/>
                  <a:moveTo>
                    <a:pt x="127540" y="786265"/>
                  </a:moveTo>
                  <a:cubicBezTo>
                    <a:pt x="160782" y="786265"/>
                    <a:pt x="193262" y="786265"/>
                    <a:pt x="225552" y="786265"/>
                  </a:cubicBezTo>
                  <a:cubicBezTo>
                    <a:pt x="225552" y="736830"/>
                    <a:pt x="225552" y="688158"/>
                    <a:pt x="225552" y="639485"/>
                  </a:cubicBezTo>
                  <a:cubicBezTo>
                    <a:pt x="192500" y="639485"/>
                    <a:pt x="160211" y="639485"/>
                    <a:pt x="127540" y="639485"/>
                  </a:cubicBezTo>
                  <a:cubicBezTo>
                    <a:pt x="127540" y="688538"/>
                    <a:pt x="127540" y="737021"/>
                    <a:pt x="127540" y="786265"/>
                  </a:cubicBezTo>
                  <a:close/>
                  <a:moveTo>
                    <a:pt x="446151" y="357640"/>
                  </a:moveTo>
                  <a:cubicBezTo>
                    <a:pt x="460439" y="358783"/>
                    <a:pt x="462629" y="356783"/>
                    <a:pt x="462725" y="343733"/>
                  </a:cubicBezTo>
                  <a:cubicBezTo>
                    <a:pt x="462725" y="341733"/>
                    <a:pt x="462725" y="339733"/>
                    <a:pt x="462725" y="337828"/>
                  </a:cubicBezTo>
                  <a:cubicBezTo>
                    <a:pt x="463391" y="314587"/>
                    <a:pt x="484156" y="297918"/>
                    <a:pt x="506349" y="304490"/>
                  </a:cubicBezTo>
                  <a:cubicBezTo>
                    <a:pt x="540163" y="314587"/>
                    <a:pt x="573500" y="314682"/>
                    <a:pt x="607219" y="304490"/>
                  </a:cubicBezTo>
                  <a:cubicBezTo>
                    <a:pt x="621125" y="300299"/>
                    <a:pt x="633413" y="304967"/>
                    <a:pt x="642938" y="316111"/>
                  </a:cubicBezTo>
                  <a:cubicBezTo>
                    <a:pt x="649986" y="324398"/>
                    <a:pt x="651224" y="334304"/>
                    <a:pt x="651034" y="344781"/>
                  </a:cubicBezTo>
                  <a:cubicBezTo>
                    <a:pt x="650843" y="357164"/>
                    <a:pt x="654653" y="359926"/>
                    <a:pt x="667703" y="356878"/>
                  </a:cubicBezTo>
                  <a:cubicBezTo>
                    <a:pt x="667703" y="339257"/>
                    <a:pt x="668084" y="321540"/>
                    <a:pt x="667512" y="303824"/>
                  </a:cubicBezTo>
                  <a:cubicBezTo>
                    <a:pt x="667226" y="293822"/>
                    <a:pt x="660273" y="287822"/>
                    <a:pt x="649796" y="286774"/>
                  </a:cubicBezTo>
                  <a:cubicBezTo>
                    <a:pt x="634460" y="285250"/>
                    <a:pt x="627602" y="278582"/>
                    <a:pt x="625793" y="263438"/>
                  </a:cubicBezTo>
                  <a:cubicBezTo>
                    <a:pt x="624459" y="252484"/>
                    <a:pt x="618268" y="246197"/>
                    <a:pt x="607505" y="246102"/>
                  </a:cubicBezTo>
                  <a:cubicBezTo>
                    <a:pt x="571595" y="245912"/>
                    <a:pt x="535686" y="245435"/>
                    <a:pt x="499872" y="246293"/>
                  </a:cubicBezTo>
                  <a:cubicBezTo>
                    <a:pt x="472345" y="246959"/>
                    <a:pt x="448628" y="269057"/>
                    <a:pt x="446437" y="296299"/>
                  </a:cubicBezTo>
                  <a:cubicBezTo>
                    <a:pt x="444913" y="316397"/>
                    <a:pt x="446151" y="336780"/>
                    <a:pt x="446151" y="357640"/>
                  </a:cubicBezTo>
                  <a:close/>
                  <a:moveTo>
                    <a:pt x="598932" y="527375"/>
                  </a:moveTo>
                  <a:cubicBezTo>
                    <a:pt x="570071" y="538234"/>
                    <a:pt x="542544" y="537662"/>
                    <a:pt x="514255" y="527471"/>
                  </a:cubicBezTo>
                  <a:cubicBezTo>
                    <a:pt x="514255" y="538234"/>
                    <a:pt x="513969" y="547473"/>
                    <a:pt x="514445" y="556712"/>
                  </a:cubicBezTo>
                  <a:cubicBezTo>
                    <a:pt x="514636" y="559189"/>
                    <a:pt x="516922" y="562237"/>
                    <a:pt x="519017" y="563951"/>
                  </a:cubicBezTo>
                  <a:cubicBezTo>
                    <a:pt x="530066" y="572619"/>
                    <a:pt x="541592" y="580811"/>
                    <a:pt x="552736" y="589383"/>
                  </a:cubicBezTo>
                  <a:cubicBezTo>
                    <a:pt x="556070" y="591955"/>
                    <a:pt x="558641" y="592622"/>
                    <a:pt x="562261" y="589669"/>
                  </a:cubicBezTo>
                  <a:cubicBezTo>
                    <a:pt x="572929" y="581001"/>
                    <a:pt x="584073" y="572810"/>
                    <a:pt x="594836" y="564142"/>
                  </a:cubicBezTo>
                  <a:cubicBezTo>
                    <a:pt x="596741" y="562618"/>
                    <a:pt x="598646" y="559760"/>
                    <a:pt x="598742" y="557379"/>
                  </a:cubicBezTo>
                  <a:cubicBezTo>
                    <a:pt x="599123" y="547854"/>
                    <a:pt x="598932" y="538329"/>
                    <a:pt x="598932" y="527375"/>
                  </a:cubicBezTo>
                  <a:close/>
                  <a:moveTo>
                    <a:pt x="395192" y="223147"/>
                  </a:moveTo>
                  <a:cubicBezTo>
                    <a:pt x="412528" y="223147"/>
                    <a:pt x="429101" y="223242"/>
                    <a:pt x="445675" y="222956"/>
                  </a:cubicBezTo>
                  <a:cubicBezTo>
                    <a:pt x="447199" y="222956"/>
                    <a:pt x="450056" y="220670"/>
                    <a:pt x="450056" y="219432"/>
                  </a:cubicBezTo>
                  <a:cubicBezTo>
                    <a:pt x="450342" y="202382"/>
                    <a:pt x="450247" y="185237"/>
                    <a:pt x="450247" y="168188"/>
                  </a:cubicBezTo>
                  <a:cubicBezTo>
                    <a:pt x="431292" y="168188"/>
                    <a:pt x="413385" y="168188"/>
                    <a:pt x="395192" y="168188"/>
                  </a:cubicBezTo>
                  <a:cubicBezTo>
                    <a:pt x="395192" y="186476"/>
                    <a:pt x="395192" y="204192"/>
                    <a:pt x="395192" y="223147"/>
                  </a:cubicBezTo>
                  <a:close/>
                  <a:moveTo>
                    <a:pt x="450437" y="504039"/>
                  </a:moveTo>
                  <a:cubicBezTo>
                    <a:pt x="449199" y="485180"/>
                    <a:pt x="453866" y="466701"/>
                    <a:pt x="444627" y="449556"/>
                  </a:cubicBezTo>
                  <a:cubicBezTo>
                    <a:pt x="428149" y="449556"/>
                    <a:pt x="411956" y="449556"/>
                    <a:pt x="395478" y="449556"/>
                  </a:cubicBezTo>
                  <a:cubicBezTo>
                    <a:pt x="395478" y="467939"/>
                    <a:pt x="395478" y="485751"/>
                    <a:pt x="395478" y="504039"/>
                  </a:cubicBezTo>
                  <a:cubicBezTo>
                    <a:pt x="413576" y="504039"/>
                    <a:pt x="431292" y="504039"/>
                    <a:pt x="450437" y="504039"/>
                  </a:cubicBezTo>
                  <a:close/>
                  <a:moveTo>
                    <a:pt x="579787" y="786551"/>
                  </a:moveTo>
                  <a:cubicBezTo>
                    <a:pt x="579787" y="785027"/>
                    <a:pt x="579977" y="783884"/>
                    <a:pt x="579787" y="782836"/>
                  </a:cubicBezTo>
                  <a:cubicBezTo>
                    <a:pt x="574072" y="750070"/>
                    <a:pt x="568357" y="717399"/>
                    <a:pt x="562261" y="684728"/>
                  </a:cubicBezTo>
                  <a:cubicBezTo>
                    <a:pt x="561880" y="682633"/>
                    <a:pt x="558641" y="679585"/>
                    <a:pt x="556641" y="679585"/>
                  </a:cubicBezTo>
                  <a:cubicBezTo>
                    <a:pt x="554831" y="679585"/>
                    <a:pt x="551688" y="682728"/>
                    <a:pt x="551212" y="684919"/>
                  </a:cubicBezTo>
                  <a:cubicBezTo>
                    <a:pt x="548069" y="700349"/>
                    <a:pt x="545402" y="715875"/>
                    <a:pt x="542735" y="731496"/>
                  </a:cubicBezTo>
                  <a:cubicBezTo>
                    <a:pt x="539496" y="749689"/>
                    <a:pt x="536448" y="767977"/>
                    <a:pt x="533114" y="786646"/>
                  </a:cubicBezTo>
                  <a:cubicBezTo>
                    <a:pt x="549212" y="786551"/>
                    <a:pt x="564261" y="786551"/>
                    <a:pt x="579787" y="786551"/>
                  </a:cubicBezTo>
                  <a:close/>
                  <a:moveTo>
                    <a:pt x="468535" y="583573"/>
                  </a:moveTo>
                  <a:cubicBezTo>
                    <a:pt x="483108" y="598146"/>
                    <a:pt x="497205" y="612243"/>
                    <a:pt x="511397" y="626150"/>
                  </a:cubicBezTo>
                  <a:cubicBezTo>
                    <a:pt x="512350" y="627102"/>
                    <a:pt x="515493" y="627483"/>
                    <a:pt x="516446" y="626721"/>
                  </a:cubicBezTo>
                  <a:cubicBezTo>
                    <a:pt x="523399" y="621387"/>
                    <a:pt x="530066" y="615577"/>
                    <a:pt x="537305" y="609576"/>
                  </a:cubicBezTo>
                  <a:cubicBezTo>
                    <a:pt x="525399" y="600623"/>
                    <a:pt x="513779" y="593479"/>
                    <a:pt x="503968" y="584240"/>
                  </a:cubicBezTo>
                  <a:cubicBezTo>
                    <a:pt x="493109" y="573953"/>
                    <a:pt x="482822" y="573381"/>
                    <a:pt x="471107" y="581477"/>
                  </a:cubicBezTo>
                  <a:cubicBezTo>
                    <a:pt x="470726" y="581858"/>
                    <a:pt x="470345" y="582144"/>
                    <a:pt x="468535" y="583573"/>
                  </a:cubicBezTo>
                  <a:close/>
                  <a:moveTo>
                    <a:pt x="642652" y="581573"/>
                  </a:moveTo>
                  <a:cubicBezTo>
                    <a:pt x="639413" y="580144"/>
                    <a:pt x="634651" y="577572"/>
                    <a:pt x="629603" y="575953"/>
                  </a:cubicBezTo>
                  <a:cubicBezTo>
                    <a:pt x="627031" y="575191"/>
                    <a:pt x="623030" y="575096"/>
                    <a:pt x="621125" y="576524"/>
                  </a:cubicBezTo>
                  <a:cubicBezTo>
                    <a:pt x="606743" y="587097"/>
                    <a:pt x="592646" y="598241"/>
                    <a:pt x="578072" y="609481"/>
                  </a:cubicBezTo>
                  <a:cubicBezTo>
                    <a:pt x="585692" y="615958"/>
                    <a:pt x="592455" y="621673"/>
                    <a:pt x="600266" y="628245"/>
                  </a:cubicBezTo>
                  <a:cubicBezTo>
                    <a:pt x="614553" y="612529"/>
                    <a:pt x="628459" y="597194"/>
                    <a:pt x="642652" y="581573"/>
                  </a:cubicBezTo>
                  <a:close/>
                  <a:moveTo>
                    <a:pt x="419767" y="363164"/>
                  </a:moveTo>
                  <a:cubicBezTo>
                    <a:pt x="419767" y="344686"/>
                    <a:pt x="419767" y="326779"/>
                    <a:pt x="419767" y="309062"/>
                  </a:cubicBezTo>
                  <a:cubicBezTo>
                    <a:pt x="411194" y="309062"/>
                    <a:pt x="403193" y="309062"/>
                    <a:pt x="395288" y="309062"/>
                  </a:cubicBezTo>
                  <a:cubicBezTo>
                    <a:pt x="395288" y="327446"/>
                    <a:pt x="395288" y="345067"/>
                    <a:pt x="395288" y="363164"/>
                  </a:cubicBezTo>
                  <a:cubicBezTo>
                    <a:pt x="403765" y="363164"/>
                    <a:pt x="411766" y="363164"/>
                    <a:pt x="419767" y="363164"/>
                  </a:cubicBezTo>
                  <a:close/>
                  <a:moveTo>
                    <a:pt x="557784" y="625673"/>
                  </a:moveTo>
                  <a:cubicBezTo>
                    <a:pt x="551879" y="630626"/>
                    <a:pt x="546354" y="635198"/>
                    <a:pt x="541115" y="639675"/>
                  </a:cubicBezTo>
                  <a:cubicBezTo>
                    <a:pt x="544830" y="648914"/>
                    <a:pt x="549402" y="657487"/>
                    <a:pt x="560070" y="653201"/>
                  </a:cubicBezTo>
                  <a:cubicBezTo>
                    <a:pt x="565499" y="651010"/>
                    <a:pt x="569214" y="644438"/>
                    <a:pt x="573977" y="639580"/>
                  </a:cubicBezTo>
                  <a:cubicBezTo>
                    <a:pt x="567500" y="633960"/>
                    <a:pt x="562832" y="630055"/>
                    <a:pt x="557784" y="625673"/>
                  </a:cubicBezTo>
                  <a:close/>
                </a:path>
              </a:pathLst>
            </a:custGeom>
            <a:grpFill/>
            <a:ln w="9525" cap="flat">
              <a:noFill/>
              <a:prstDash val="solid"/>
              <a:miter/>
            </a:ln>
          </p:spPr>
          <p:txBody>
            <a:bodyPr rtlCol="0" anchor="ctr"/>
            <a:p>
              <a:endParaRPr lang="zh-CN" altLang="en-US"/>
            </a:p>
          </p:txBody>
        </p:sp>
        <p:sp>
          <p:nvSpPr>
            <p:cNvPr id="5169" name="任意多边形: 形状 5168"/>
            <p:cNvSpPr/>
            <p:nvPr>
              <p:custDataLst>
                <p:tags r:id="rId86"/>
              </p:custDataLst>
            </p:nvPr>
          </p:nvSpPr>
          <p:spPr>
            <a:xfrm>
              <a:off x="7464247" y="-1879507"/>
              <a:ext cx="176593" cy="176299"/>
            </a:xfrm>
            <a:custGeom>
              <a:avLst/>
              <a:gdLst>
                <a:gd name="connsiteX0" fmla="*/ 53507 w 106703"/>
                <a:gd name="connsiteY0" fmla="*/ 85 h 106526"/>
                <a:gd name="connsiteX1" fmla="*/ 80558 w 106703"/>
                <a:gd name="connsiteY1" fmla="*/ 85 h 106526"/>
                <a:gd name="connsiteX2" fmla="*/ 106561 w 106703"/>
                <a:gd name="connsiteY2" fmla="*/ 26469 h 106526"/>
                <a:gd name="connsiteX3" fmla="*/ 106561 w 106703"/>
                <a:gd name="connsiteY3" fmla="*/ 79714 h 106526"/>
                <a:gd name="connsiteX4" fmla="*/ 81415 w 106703"/>
                <a:gd name="connsiteY4" fmla="*/ 106098 h 106526"/>
                <a:gd name="connsiteX5" fmla="*/ 25598 w 106703"/>
                <a:gd name="connsiteY5" fmla="*/ 106098 h 106526"/>
                <a:gd name="connsiteX6" fmla="*/ 357 w 106703"/>
                <a:gd name="connsiteY6" fmla="*/ 80571 h 106526"/>
                <a:gd name="connsiteX7" fmla="*/ 357 w 106703"/>
                <a:gd name="connsiteY7" fmla="*/ 25612 h 106526"/>
                <a:gd name="connsiteX8" fmla="*/ 27313 w 106703"/>
                <a:gd name="connsiteY8" fmla="*/ 85 h 106526"/>
                <a:gd name="connsiteX9" fmla="*/ 53507 w 106703"/>
                <a:gd name="connsiteY9" fmla="*/ 85 h 106526"/>
                <a:gd name="connsiteX10" fmla="*/ 26075 w 106703"/>
                <a:gd name="connsiteY10" fmla="*/ 80476 h 106526"/>
                <a:gd name="connsiteX11" fmla="*/ 80748 w 106703"/>
                <a:gd name="connsiteY11" fmla="*/ 80476 h 106526"/>
                <a:gd name="connsiteX12" fmla="*/ 80748 w 106703"/>
                <a:gd name="connsiteY12" fmla="*/ 26088 h 106526"/>
                <a:gd name="connsiteX13" fmla="*/ 26075 w 106703"/>
                <a:gd name="connsiteY13" fmla="*/ 26088 h 106526"/>
                <a:gd name="connsiteX14" fmla="*/ 26075 w 106703"/>
                <a:gd name="connsiteY14" fmla="*/ 80476 h 10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03" h="106526">
                  <a:moveTo>
                    <a:pt x="53507" y="85"/>
                  </a:moveTo>
                  <a:cubicBezTo>
                    <a:pt x="62555" y="85"/>
                    <a:pt x="71604" y="-106"/>
                    <a:pt x="80558" y="85"/>
                  </a:cubicBezTo>
                  <a:cubicBezTo>
                    <a:pt x="95798" y="466"/>
                    <a:pt x="106370" y="11134"/>
                    <a:pt x="106561" y="26469"/>
                  </a:cubicBezTo>
                  <a:cubicBezTo>
                    <a:pt x="106751" y="44185"/>
                    <a:pt x="106751" y="61997"/>
                    <a:pt x="106561" y="79714"/>
                  </a:cubicBezTo>
                  <a:cubicBezTo>
                    <a:pt x="106370" y="94668"/>
                    <a:pt x="96369" y="105622"/>
                    <a:pt x="81415" y="106098"/>
                  </a:cubicBezTo>
                  <a:cubicBezTo>
                    <a:pt x="62841" y="106669"/>
                    <a:pt x="44172" y="106669"/>
                    <a:pt x="25598" y="106098"/>
                  </a:cubicBezTo>
                  <a:cubicBezTo>
                    <a:pt x="11025" y="105622"/>
                    <a:pt x="738" y="95144"/>
                    <a:pt x="357" y="80571"/>
                  </a:cubicBezTo>
                  <a:cubicBezTo>
                    <a:pt x="-119" y="62283"/>
                    <a:pt x="-119" y="43900"/>
                    <a:pt x="357" y="25612"/>
                  </a:cubicBezTo>
                  <a:cubicBezTo>
                    <a:pt x="833" y="10372"/>
                    <a:pt x="11882" y="275"/>
                    <a:pt x="27313" y="85"/>
                  </a:cubicBezTo>
                  <a:cubicBezTo>
                    <a:pt x="36076" y="-11"/>
                    <a:pt x="44839" y="85"/>
                    <a:pt x="53507" y="85"/>
                  </a:cubicBezTo>
                  <a:close/>
                  <a:moveTo>
                    <a:pt x="26075" y="80476"/>
                  </a:moveTo>
                  <a:cubicBezTo>
                    <a:pt x="44839" y="80476"/>
                    <a:pt x="62746" y="80476"/>
                    <a:pt x="80748" y="80476"/>
                  </a:cubicBezTo>
                  <a:cubicBezTo>
                    <a:pt x="80748" y="61997"/>
                    <a:pt x="80748" y="44090"/>
                    <a:pt x="80748" y="26088"/>
                  </a:cubicBezTo>
                  <a:cubicBezTo>
                    <a:pt x="62270" y="26088"/>
                    <a:pt x="44458" y="26088"/>
                    <a:pt x="26075" y="26088"/>
                  </a:cubicBezTo>
                  <a:cubicBezTo>
                    <a:pt x="26075" y="44281"/>
                    <a:pt x="26075" y="61902"/>
                    <a:pt x="26075" y="80476"/>
                  </a:cubicBezTo>
                  <a:close/>
                </a:path>
              </a:pathLst>
            </a:custGeom>
            <a:grpFill/>
            <a:ln w="9525" cap="flat">
              <a:noFill/>
              <a:prstDash val="solid"/>
              <a:miter/>
            </a:ln>
          </p:spPr>
          <p:txBody>
            <a:bodyPr rtlCol="0" anchor="ctr"/>
            <a:p>
              <a:endParaRPr lang="zh-CN" altLang="en-US"/>
            </a:p>
          </p:txBody>
        </p:sp>
        <p:sp>
          <p:nvSpPr>
            <p:cNvPr id="5170" name="任意多边形: 形状 5169"/>
            <p:cNvSpPr/>
            <p:nvPr>
              <p:custDataLst>
                <p:tags r:id="rId87"/>
              </p:custDataLst>
            </p:nvPr>
          </p:nvSpPr>
          <p:spPr>
            <a:xfrm>
              <a:off x="7464404" y="-1646654"/>
              <a:ext cx="176558" cy="176159"/>
            </a:xfrm>
            <a:custGeom>
              <a:avLst/>
              <a:gdLst>
                <a:gd name="connsiteX0" fmla="*/ 106561 w 106682"/>
                <a:gd name="connsiteY0" fmla="*/ 52840 h 106441"/>
                <a:gd name="connsiteX1" fmla="*/ 106561 w 106682"/>
                <a:gd name="connsiteY1" fmla="*/ 79891 h 106441"/>
                <a:gd name="connsiteX2" fmla="*/ 81225 w 106682"/>
                <a:gd name="connsiteY2" fmla="*/ 106085 h 106441"/>
                <a:gd name="connsiteX3" fmla="*/ 26265 w 106682"/>
                <a:gd name="connsiteY3" fmla="*/ 106085 h 106441"/>
                <a:gd name="connsiteX4" fmla="*/ 357 w 106682"/>
                <a:gd name="connsiteY4" fmla="*/ 80367 h 106441"/>
                <a:gd name="connsiteX5" fmla="*/ 357 w 106682"/>
                <a:gd name="connsiteY5" fmla="*/ 26265 h 106441"/>
                <a:gd name="connsiteX6" fmla="*/ 27504 w 106682"/>
                <a:gd name="connsiteY6" fmla="*/ 71 h 106441"/>
                <a:gd name="connsiteX7" fmla="*/ 79986 w 106682"/>
                <a:gd name="connsiteY7" fmla="*/ 71 h 106441"/>
                <a:gd name="connsiteX8" fmla="*/ 106656 w 106682"/>
                <a:gd name="connsiteY8" fmla="*/ 26551 h 106441"/>
                <a:gd name="connsiteX9" fmla="*/ 106561 w 106682"/>
                <a:gd name="connsiteY9" fmla="*/ 52840 h 106441"/>
                <a:gd name="connsiteX10" fmla="*/ 26170 w 106682"/>
                <a:gd name="connsiteY10" fmla="*/ 25979 h 106441"/>
                <a:gd name="connsiteX11" fmla="*/ 26170 w 106682"/>
                <a:gd name="connsiteY11" fmla="*/ 80367 h 106441"/>
                <a:gd name="connsiteX12" fmla="*/ 80748 w 106682"/>
                <a:gd name="connsiteY12" fmla="*/ 80367 h 106441"/>
                <a:gd name="connsiteX13" fmla="*/ 80748 w 106682"/>
                <a:gd name="connsiteY13" fmla="*/ 25979 h 106441"/>
                <a:gd name="connsiteX14" fmla="*/ 26170 w 106682"/>
                <a:gd name="connsiteY14" fmla="*/ 25979 h 10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682" h="106441">
                  <a:moveTo>
                    <a:pt x="106561" y="52840"/>
                  </a:moveTo>
                  <a:cubicBezTo>
                    <a:pt x="106561" y="61889"/>
                    <a:pt x="106656" y="70842"/>
                    <a:pt x="106561" y="79891"/>
                  </a:cubicBezTo>
                  <a:cubicBezTo>
                    <a:pt x="106275" y="94845"/>
                    <a:pt x="96179" y="105704"/>
                    <a:pt x="81225" y="106085"/>
                  </a:cubicBezTo>
                  <a:cubicBezTo>
                    <a:pt x="62937" y="106561"/>
                    <a:pt x="44553" y="106561"/>
                    <a:pt x="26265" y="106085"/>
                  </a:cubicBezTo>
                  <a:cubicBezTo>
                    <a:pt x="11216" y="105704"/>
                    <a:pt x="738" y="95417"/>
                    <a:pt x="357" y="80367"/>
                  </a:cubicBezTo>
                  <a:cubicBezTo>
                    <a:pt x="-119" y="62365"/>
                    <a:pt x="-119" y="44267"/>
                    <a:pt x="357" y="26265"/>
                  </a:cubicBezTo>
                  <a:cubicBezTo>
                    <a:pt x="738" y="10454"/>
                    <a:pt x="11692" y="167"/>
                    <a:pt x="27504" y="71"/>
                  </a:cubicBezTo>
                  <a:cubicBezTo>
                    <a:pt x="45029" y="-24"/>
                    <a:pt x="62460" y="-24"/>
                    <a:pt x="79986" y="71"/>
                  </a:cubicBezTo>
                  <a:cubicBezTo>
                    <a:pt x="95798" y="167"/>
                    <a:pt x="106371" y="10739"/>
                    <a:pt x="106656" y="26551"/>
                  </a:cubicBezTo>
                  <a:cubicBezTo>
                    <a:pt x="106751" y="35409"/>
                    <a:pt x="106561" y="44077"/>
                    <a:pt x="106561" y="52840"/>
                  </a:cubicBezTo>
                  <a:close/>
                  <a:moveTo>
                    <a:pt x="26170" y="25979"/>
                  </a:moveTo>
                  <a:cubicBezTo>
                    <a:pt x="26170" y="44267"/>
                    <a:pt x="26170" y="62079"/>
                    <a:pt x="26170" y="80367"/>
                  </a:cubicBezTo>
                  <a:cubicBezTo>
                    <a:pt x="44648" y="80367"/>
                    <a:pt x="62555" y="80367"/>
                    <a:pt x="80748" y="80367"/>
                  </a:cubicBezTo>
                  <a:cubicBezTo>
                    <a:pt x="80748" y="61984"/>
                    <a:pt x="80748" y="44172"/>
                    <a:pt x="80748" y="25979"/>
                  </a:cubicBezTo>
                  <a:cubicBezTo>
                    <a:pt x="62365" y="25979"/>
                    <a:pt x="44458" y="25979"/>
                    <a:pt x="26170" y="25979"/>
                  </a:cubicBezTo>
                  <a:close/>
                </a:path>
              </a:pathLst>
            </a:custGeom>
            <a:grpFill/>
            <a:ln w="9525" cap="flat">
              <a:noFill/>
              <a:prstDash val="solid"/>
              <a:miter/>
            </a:ln>
          </p:spPr>
          <p:txBody>
            <a:bodyPr rtlCol="0" anchor="ctr"/>
            <a:p>
              <a:endParaRPr lang="zh-CN" altLang="en-US"/>
            </a:p>
          </p:txBody>
        </p:sp>
        <p:sp>
          <p:nvSpPr>
            <p:cNvPr id="5171" name="任意多边形: 形状 5170"/>
            <p:cNvSpPr/>
            <p:nvPr>
              <p:custDataLst>
                <p:tags r:id="rId88"/>
              </p:custDataLst>
            </p:nvPr>
          </p:nvSpPr>
          <p:spPr>
            <a:xfrm>
              <a:off x="7690102" y="-1879507"/>
              <a:ext cx="175906" cy="176576"/>
            </a:xfrm>
            <a:custGeom>
              <a:avLst/>
              <a:gdLst>
                <a:gd name="connsiteX0" fmla="*/ 106204 w 106288"/>
                <a:gd name="connsiteY0" fmla="*/ 53044 h 106693"/>
                <a:gd name="connsiteX1" fmla="*/ 106204 w 106288"/>
                <a:gd name="connsiteY1" fmla="*/ 80190 h 106693"/>
                <a:gd name="connsiteX2" fmla="*/ 81534 w 106288"/>
                <a:gd name="connsiteY2" fmla="*/ 106194 h 106693"/>
                <a:gd name="connsiteX3" fmla="*/ 24765 w 106288"/>
                <a:gd name="connsiteY3" fmla="*/ 106194 h 106693"/>
                <a:gd name="connsiteX4" fmla="*/ 286 w 106288"/>
                <a:gd name="connsiteY4" fmla="*/ 80857 h 106693"/>
                <a:gd name="connsiteX5" fmla="*/ 286 w 106288"/>
                <a:gd name="connsiteY5" fmla="*/ 25803 h 106693"/>
                <a:gd name="connsiteX6" fmla="*/ 26194 w 106288"/>
                <a:gd name="connsiteY6" fmla="*/ 180 h 106693"/>
                <a:gd name="connsiteX7" fmla="*/ 80486 w 106288"/>
                <a:gd name="connsiteY7" fmla="*/ 180 h 106693"/>
                <a:gd name="connsiteX8" fmla="*/ 106204 w 106288"/>
                <a:gd name="connsiteY8" fmla="*/ 25993 h 106693"/>
                <a:gd name="connsiteX9" fmla="*/ 106204 w 106288"/>
                <a:gd name="connsiteY9" fmla="*/ 53044 h 106693"/>
                <a:gd name="connsiteX10" fmla="*/ 25717 w 106288"/>
                <a:gd name="connsiteY10" fmla="*/ 80476 h 106693"/>
                <a:gd name="connsiteX11" fmla="*/ 80200 w 106288"/>
                <a:gd name="connsiteY11" fmla="*/ 80476 h 106693"/>
                <a:gd name="connsiteX12" fmla="*/ 80200 w 106288"/>
                <a:gd name="connsiteY12" fmla="*/ 26184 h 106693"/>
                <a:gd name="connsiteX13" fmla="*/ 25717 w 106288"/>
                <a:gd name="connsiteY13" fmla="*/ 26184 h 106693"/>
                <a:gd name="connsiteX14" fmla="*/ 25717 w 106288"/>
                <a:gd name="connsiteY14" fmla="*/ 80476 h 10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288" h="106693">
                  <a:moveTo>
                    <a:pt x="106204" y="53044"/>
                  </a:moveTo>
                  <a:cubicBezTo>
                    <a:pt x="106204" y="62093"/>
                    <a:pt x="106394" y="71142"/>
                    <a:pt x="106204" y="80190"/>
                  </a:cubicBezTo>
                  <a:cubicBezTo>
                    <a:pt x="105823" y="94859"/>
                    <a:pt x="96203" y="105717"/>
                    <a:pt x="81534" y="106194"/>
                  </a:cubicBezTo>
                  <a:cubicBezTo>
                    <a:pt x="62579" y="106860"/>
                    <a:pt x="43624" y="106860"/>
                    <a:pt x="24765" y="106194"/>
                  </a:cubicBezTo>
                  <a:cubicBezTo>
                    <a:pt x="10478" y="105717"/>
                    <a:pt x="667" y="95145"/>
                    <a:pt x="286" y="80857"/>
                  </a:cubicBezTo>
                  <a:cubicBezTo>
                    <a:pt x="-95" y="62474"/>
                    <a:pt x="-95" y="44091"/>
                    <a:pt x="286" y="25803"/>
                  </a:cubicBezTo>
                  <a:cubicBezTo>
                    <a:pt x="571" y="10658"/>
                    <a:pt x="11144" y="466"/>
                    <a:pt x="26194" y="180"/>
                  </a:cubicBezTo>
                  <a:cubicBezTo>
                    <a:pt x="44291" y="-10"/>
                    <a:pt x="62389" y="-105"/>
                    <a:pt x="80486" y="180"/>
                  </a:cubicBezTo>
                  <a:cubicBezTo>
                    <a:pt x="95441" y="371"/>
                    <a:pt x="105823" y="10848"/>
                    <a:pt x="106204" y="25993"/>
                  </a:cubicBezTo>
                  <a:cubicBezTo>
                    <a:pt x="106394" y="34947"/>
                    <a:pt x="106204" y="43995"/>
                    <a:pt x="106204" y="53044"/>
                  </a:cubicBezTo>
                  <a:close/>
                  <a:moveTo>
                    <a:pt x="25717" y="80476"/>
                  </a:moveTo>
                  <a:cubicBezTo>
                    <a:pt x="44196" y="80476"/>
                    <a:pt x="62103" y="80476"/>
                    <a:pt x="80200" y="80476"/>
                  </a:cubicBezTo>
                  <a:cubicBezTo>
                    <a:pt x="80200" y="61998"/>
                    <a:pt x="80200" y="44091"/>
                    <a:pt x="80200" y="26184"/>
                  </a:cubicBezTo>
                  <a:cubicBezTo>
                    <a:pt x="61722" y="26184"/>
                    <a:pt x="43910" y="26184"/>
                    <a:pt x="25717" y="26184"/>
                  </a:cubicBezTo>
                  <a:cubicBezTo>
                    <a:pt x="25717" y="44186"/>
                    <a:pt x="25717" y="61617"/>
                    <a:pt x="25717" y="80476"/>
                  </a:cubicBezTo>
                  <a:close/>
                </a:path>
              </a:pathLst>
            </a:custGeom>
            <a:grpFill/>
            <a:ln w="9525" cap="flat">
              <a:noFill/>
              <a:prstDash val="solid"/>
              <a:miter/>
            </a:ln>
          </p:spPr>
          <p:txBody>
            <a:bodyPr rtlCol="0" anchor="ctr"/>
            <a:p>
              <a:endParaRPr lang="zh-CN" altLang="en-US"/>
            </a:p>
          </p:txBody>
        </p:sp>
        <p:sp>
          <p:nvSpPr>
            <p:cNvPr id="5172" name="任意多边形: 形状 5171"/>
            <p:cNvSpPr/>
            <p:nvPr>
              <p:custDataLst>
                <p:tags r:id="rId89"/>
              </p:custDataLst>
            </p:nvPr>
          </p:nvSpPr>
          <p:spPr>
            <a:xfrm>
              <a:off x="7464247" y="-1413808"/>
              <a:ext cx="176712" cy="176165"/>
            </a:xfrm>
            <a:custGeom>
              <a:avLst/>
              <a:gdLst>
                <a:gd name="connsiteX0" fmla="*/ 53411 w 106775"/>
                <a:gd name="connsiteY0" fmla="*/ 62 h 106445"/>
                <a:gd name="connsiteX1" fmla="*/ 81320 w 106775"/>
                <a:gd name="connsiteY1" fmla="*/ 157 h 106445"/>
                <a:gd name="connsiteX2" fmla="*/ 106561 w 106775"/>
                <a:gd name="connsiteY2" fmla="*/ 25494 h 106445"/>
                <a:gd name="connsiteX3" fmla="*/ 106561 w 106775"/>
                <a:gd name="connsiteY3" fmla="*/ 80453 h 106445"/>
                <a:gd name="connsiteX4" fmla="*/ 83225 w 106775"/>
                <a:gd name="connsiteY4" fmla="*/ 105790 h 106445"/>
                <a:gd name="connsiteX5" fmla="*/ 24074 w 106775"/>
                <a:gd name="connsiteY5" fmla="*/ 105885 h 106445"/>
                <a:gd name="connsiteX6" fmla="*/ 357 w 106775"/>
                <a:gd name="connsiteY6" fmla="*/ 80739 h 106445"/>
                <a:gd name="connsiteX7" fmla="*/ 357 w 106775"/>
                <a:gd name="connsiteY7" fmla="*/ 25780 h 106445"/>
                <a:gd name="connsiteX8" fmla="*/ 27122 w 106775"/>
                <a:gd name="connsiteY8" fmla="*/ 157 h 106445"/>
                <a:gd name="connsiteX9" fmla="*/ 53411 w 106775"/>
                <a:gd name="connsiteY9" fmla="*/ 62 h 106445"/>
                <a:gd name="connsiteX10" fmla="*/ 25884 w 106775"/>
                <a:gd name="connsiteY10" fmla="*/ 80358 h 106445"/>
                <a:gd name="connsiteX11" fmla="*/ 80748 w 106775"/>
                <a:gd name="connsiteY11" fmla="*/ 80358 h 106445"/>
                <a:gd name="connsiteX12" fmla="*/ 80748 w 106775"/>
                <a:gd name="connsiteY12" fmla="*/ 26256 h 106445"/>
                <a:gd name="connsiteX13" fmla="*/ 25884 w 106775"/>
                <a:gd name="connsiteY13" fmla="*/ 26256 h 106445"/>
                <a:gd name="connsiteX14" fmla="*/ 25884 w 106775"/>
                <a:gd name="connsiteY14" fmla="*/ 80358 h 10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75" h="106445">
                  <a:moveTo>
                    <a:pt x="53411" y="62"/>
                  </a:moveTo>
                  <a:cubicBezTo>
                    <a:pt x="62746" y="62"/>
                    <a:pt x="71985" y="-128"/>
                    <a:pt x="81320" y="157"/>
                  </a:cubicBezTo>
                  <a:cubicBezTo>
                    <a:pt x="95607" y="538"/>
                    <a:pt x="106370" y="11111"/>
                    <a:pt x="106561" y="25494"/>
                  </a:cubicBezTo>
                  <a:cubicBezTo>
                    <a:pt x="106847" y="43782"/>
                    <a:pt x="106847" y="62165"/>
                    <a:pt x="106561" y="80453"/>
                  </a:cubicBezTo>
                  <a:cubicBezTo>
                    <a:pt x="106370" y="94264"/>
                    <a:pt x="96941" y="105218"/>
                    <a:pt x="83225" y="105790"/>
                  </a:cubicBezTo>
                  <a:cubicBezTo>
                    <a:pt x="63508" y="106647"/>
                    <a:pt x="43791" y="106647"/>
                    <a:pt x="24074" y="105885"/>
                  </a:cubicBezTo>
                  <a:cubicBezTo>
                    <a:pt x="10358" y="105313"/>
                    <a:pt x="738" y="94741"/>
                    <a:pt x="357" y="80739"/>
                  </a:cubicBezTo>
                  <a:cubicBezTo>
                    <a:pt x="-119" y="62451"/>
                    <a:pt x="-119" y="44068"/>
                    <a:pt x="357" y="25780"/>
                  </a:cubicBezTo>
                  <a:cubicBezTo>
                    <a:pt x="738" y="10444"/>
                    <a:pt x="11787" y="348"/>
                    <a:pt x="27122" y="157"/>
                  </a:cubicBezTo>
                  <a:cubicBezTo>
                    <a:pt x="35885" y="-33"/>
                    <a:pt x="44648" y="62"/>
                    <a:pt x="53411" y="62"/>
                  </a:cubicBezTo>
                  <a:close/>
                  <a:moveTo>
                    <a:pt x="25884" y="80358"/>
                  </a:moveTo>
                  <a:cubicBezTo>
                    <a:pt x="44553" y="80358"/>
                    <a:pt x="62460" y="80358"/>
                    <a:pt x="80748" y="80358"/>
                  </a:cubicBezTo>
                  <a:cubicBezTo>
                    <a:pt x="80748" y="62070"/>
                    <a:pt x="80748" y="44163"/>
                    <a:pt x="80748" y="26256"/>
                  </a:cubicBezTo>
                  <a:cubicBezTo>
                    <a:pt x="62270" y="26256"/>
                    <a:pt x="44172" y="26256"/>
                    <a:pt x="25884" y="26256"/>
                  </a:cubicBezTo>
                  <a:cubicBezTo>
                    <a:pt x="25884" y="44353"/>
                    <a:pt x="25884" y="61784"/>
                    <a:pt x="25884" y="80358"/>
                  </a:cubicBezTo>
                  <a:close/>
                </a:path>
              </a:pathLst>
            </a:custGeom>
            <a:grpFill/>
            <a:ln w="9525" cap="flat">
              <a:noFill/>
              <a:prstDash val="solid"/>
              <a:miter/>
            </a:ln>
          </p:spPr>
          <p:txBody>
            <a:bodyPr rtlCol="0" anchor="ctr"/>
            <a:p>
              <a:endParaRPr lang="zh-CN" altLang="en-US"/>
            </a:p>
          </p:txBody>
        </p:sp>
        <p:sp>
          <p:nvSpPr>
            <p:cNvPr id="5173" name="任意多边形: 形状 5172"/>
            <p:cNvSpPr/>
            <p:nvPr>
              <p:custDataLst>
                <p:tags r:id="rId90"/>
              </p:custDataLst>
            </p:nvPr>
          </p:nvSpPr>
          <p:spPr>
            <a:xfrm>
              <a:off x="7689825" y="-1646675"/>
              <a:ext cx="176199" cy="176202"/>
            </a:xfrm>
            <a:custGeom>
              <a:avLst/>
              <a:gdLst>
                <a:gd name="connsiteX0" fmla="*/ 53888 w 106465"/>
                <a:gd name="connsiteY0" fmla="*/ 85 h 106467"/>
                <a:gd name="connsiteX1" fmla="*/ 81034 w 106465"/>
                <a:gd name="connsiteY1" fmla="*/ 85 h 106467"/>
                <a:gd name="connsiteX2" fmla="*/ 106180 w 106465"/>
                <a:gd name="connsiteY2" fmla="*/ 24564 h 106467"/>
                <a:gd name="connsiteX3" fmla="*/ 106180 w 106465"/>
                <a:gd name="connsiteY3" fmla="*/ 81333 h 106467"/>
                <a:gd name="connsiteX4" fmla="*/ 81986 w 106465"/>
                <a:gd name="connsiteY4" fmla="*/ 106003 h 106467"/>
                <a:gd name="connsiteX5" fmla="*/ 24360 w 106465"/>
                <a:gd name="connsiteY5" fmla="*/ 106003 h 106467"/>
                <a:gd name="connsiteX6" fmla="*/ 357 w 106465"/>
                <a:gd name="connsiteY6" fmla="*/ 81142 h 106467"/>
                <a:gd name="connsiteX7" fmla="*/ 357 w 106465"/>
                <a:gd name="connsiteY7" fmla="*/ 25231 h 106467"/>
                <a:gd name="connsiteX8" fmla="*/ 26646 w 106465"/>
                <a:gd name="connsiteY8" fmla="*/ 85 h 106467"/>
                <a:gd name="connsiteX9" fmla="*/ 53888 w 106465"/>
                <a:gd name="connsiteY9" fmla="*/ 85 h 106467"/>
                <a:gd name="connsiteX10" fmla="*/ 26075 w 106465"/>
                <a:gd name="connsiteY10" fmla="*/ 25897 h 106467"/>
                <a:gd name="connsiteX11" fmla="*/ 26075 w 106465"/>
                <a:gd name="connsiteY11" fmla="*/ 80285 h 106467"/>
                <a:gd name="connsiteX12" fmla="*/ 80272 w 106465"/>
                <a:gd name="connsiteY12" fmla="*/ 80285 h 106467"/>
                <a:gd name="connsiteX13" fmla="*/ 80272 w 106465"/>
                <a:gd name="connsiteY13" fmla="*/ 25897 h 106467"/>
                <a:gd name="connsiteX14" fmla="*/ 26075 w 106465"/>
                <a:gd name="connsiteY14" fmla="*/ 25897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465" h="106467">
                  <a:moveTo>
                    <a:pt x="53888" y="85"/>
                  </a:moveTo>
                  <a:cubicBezTo>
                    <a:pt x="62936" y="85"/>
                    <a:pt x="71985" y="-106"/>
                    <a:pt x="81034" y="85"/>
                  </a:cubicBezTo>
                  <a:cubicBezTo>
                    <a:pt x="95131" y="370"/>
                    <a:pt x="105894" y="10562"/>
                    <a:pt x="106180" y="24564"/>
                  </a:cubicBezTo>
                  <a:cubicBezTo>
                    <a:pt x="106561" y="43519"/>
                    <a:pt x="106561" y="62378"/>
                    <a:pt x="106180" y="81333"/>
                  </a:cubicBezTo>
                  <a:cubicBezTo>
                    <a:pt x="105894" y="95049"/>
                    <a:pt x="95893" y="105526"/>
                    <a:pt x="81986" y="106003"/>
                  </a:cubicBezTo>
                  <a:cubicBezTo>
                    <a:pt x="62841" y="106574"/>
                    <a:pt x="43505" y="106669"/>
                    <a:pt x="24360" y="106003"/>
                  </a:cubicBezTo>
                  <a:cubicBezTo>
                    <a:pt x="10549" y="105526"/>
                    <a:pt x="738" y="95049"/>
                    <a:pt x="357" y="81142"/>
                  </a:cubicBezTo>
                  <a:cubicBezTo>
                    <a:pt x="-119" y="62473"/>
                    <a:pt x="-119" y="43804"/>
                    <a:pt x="357" y="25231"/>
                  </a:cubicBezTo>
                  <a:cubicBezTo>
                    <a:pt x="738" y="10181"/>
                    <a:pt x="11501" y="275"/>
                    <a:pt x="26646" y="85"/>
                  </a:cubicBezTo>
                  <a:cubicBezTo>
                    <a:pt x="35790" y="-11"/>
                    <a:pt x="44839" y="85"/>
                    <a:pt x="53888" y="85"/>
                  </a:cubicBezTo>
                  <a:close/>
                  <a:moveTo>
                    <a:pt x="26075" y="25897"/>
                  </a:moveTo>
                  <a:cubicBezTo>
                    <a:pt x="26075" y="44471"/>
                    <a:pt x="26075" y="62092"/>
                    <a:pt x="26075" y="80285"/>
                  </a:cubicBezTo>
                  <a:cubicBezTo>
                    <a:pt x="44363" y="80285"/>
                    <a:pt x="62270" y="80285"/>
                    <a:pt x="80272" y="80285"/>
                  </a:cubicBezTo>
                  <a:cubicBezTo>
                    <a:pt x="80272" y="61902"/>
                    <a:pt x="80272" y="43995"/>
                    <a:pt x="80272" y="25897"/>
                  </a:cubicBezTo>
                  <a:cubicBezTo>
                    <a:pt x="62174" y="25897"/>
                    <a:pt x="44553" y="25897"/>
                    <a:pt x="26075" y="25897"/>
                  </a:cubicBezTo>
                  <a:close/>
                </a:path>
              </a:pathLst>
            </a:custGeom>
            <a:grpFill/>
            <a:ln w="9525" cap="flat">
              <a:noFill/>
              <a:prstDash val="solid"/>
              <a:miter/>
            </a:ln>
          </p:spPr>
          <p:txBody>
            <a:bodyPr rtlCol="0" anchor="ctr"/>
            <a:p>
              <a:endParaRPr lang="zh-CN" altLang="en-US"/>
            </a:p>
          </p:txBody>
        </p:sp>
        <p:sp>
          <p:nvSpPr>
            <p:cNvPr id="5174" name="任意多边形: 形状 5173"/>
            <p:cNvSpPr/>
            <p:nvPr>
              <p:custDataLst>
                <p:tags r:id="rId91"/>
              </p:custDataLst>
            </p:nvPr>
          </p:nvSpPr>
          <p:spPr>
            <a:xfrm>
              <a:off x="7690080" y="-1413808"/>
              <a:ext cx="175944" cy="176006"/>
            </a:xfrm>
            <a:custGeom>
              <a:avLst/>
              <a:gdLst>
                <a:gd name="connsiteX0" fmla="*/ 53448 w 106311"/>
                <a:gd name="connsiteY0" fmla="*/ 62 h 106349"/>
                <a:gd name="connsiteX1" fmla="*/ 81451 w 106311"/>
                <a:gd name="connsiteY1" fmla="*/ 157 h 106349"/>
                <a:gd name="connsiteX2" fmla="*/ 106026 w 106311"/>
                <a:gd name="connsiteY2" fmla="*/ 24351 h 106349"/>
                <a:gd name="connsiteX3" fmla="*/ 106026 w 106311"/>
                <a:gd name="connsiteY3" fmla="*/ 81977 h 106349"/>
                <a:gd name="connsiteX4" fmla="*/ 83833 w 106311"/>
                <a:gd name="connsiteY4" fmla="*/ 105694 h 106349"/>
                <a:gd name="connsiteX5" fmla="*/ 22873 w 106311"/>
                <a:gd name="connsiteY5" fmla="*/ 105790 h 106349"/>
                <a:gd name="connsiteX6" fmla="*/ 394 w 106311"/>
                <a:gd name="connsiteY6" fmla="*/ 82358 h 106349"/>
                <a:gd name="connsiteX7" fmla="*/ 394 w 106311"/>
                <a:gd name="connsiteY7" fmla="*/ 23875 h 106349"/>
                <a:gd name="connsiteX8" fmla="*/ 25444 w 106311"/>
                <a:gd name="connsiteY8" fmla="*/ 253 h 106349"/>
                <a:gd name="connsiteX9" fmla="*/ 53448 w 106311"/>
                <a:gd name="connsiteY9" fmla="*/ 62 h 106349"/>
                <a:gd name="connsiteX10" fmla="*/ 25921 w 106311"/>
                <a:gd name="connsiteY10" fmla="*/ 80358 h 106349"/>
                <a:gd name="connsiteX11" fmla="*/ 80309 w 106311"/>
                <a:gd name="connsiteY11" fmla="*/ 80358 h 106349"/>
                <a:gd name="connsiteX12" fmla="*/ 80309 w 106311"/>
                <a:gd name="connsiteY12" fmla="*/ 25970 h 106349"/>
                <a:gd name="connsiteX13" fmla="*/ 25921 w 106311"/>
                <a:gd name="connsiteY13" fmla="*/ 25970 h 106349"/>
                <a:gd name="connsiteX14" fmla="*/ 25921 w 106311"/>
                <a:gd name="connsiteY14" fmla="*/ 80358 h 10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311" h="106349">
                  <a:moveTo>
                    <a:pt x="53448" y="62"/>
                  </a:moveTo>
                  <a:cubicBezTo>
                    <a:pt x="62782" y="62"/>
                    <a:pt x="72117" y="-128"/>
                    <a:pt x="81451" y="157"/>
                  </a:cubicBezTo>
                  <a:cubicBezTo>
                    <a:pt x="95072" y="538"/>
                    <a:pt x="105740" y="10730"/>
                    <a:pt x="106026" y="24351"/>
                  </a:cubicBezTo>
                  <a:cubicBezTo>
                    <a:pt x="106407" y="43591"/>
                    <a:pt x="106407" y="62737"/>
                    <a:pt x="106026" y="81977"/>
                  </a:cubicBezTo>
                  <a:cubicBezTo>
                    <a:pt x="105740" y="94550"/>
                    <a:pt x="96406" y="105123"/>
                    <a:pt x="83833" y="105694"/>
                  </a:cubicBezTo>
                  <a:cubicBezTo>
                    <a:pt x="63544" y="106552"/>
                    <a:pt x="43161" y="106552"/>
                    <a:pt x="22873" y="105790"/>
                  </a:cubicBezTo>
                  <a:cubicBezTo>
                    <a:pt x="10205" y="105313"/>
                    <a:pt x="775" y="94931"/>
                    <a:pt x="394" y="82358"/>
                  </a:cubicBezTo>
                  <a:cubicBezTo>
                    <a:pt x="-83" y="62927"/>
                    <a:pt x="-178" y="43401"/>
                    <a:pt x="394" y="23875"/>
                  </a:cubicBezTo>
                  <a:cubicBezTo>
                    <a:pt x="775" y="10254"/>
                    <a:pt x="11633" y="538"/>
                    <a:pt x="25444" y="253"/>
                  </a:cubicBezTo>
                  <a:cubicBezTo>
                    <a:pt x="34779" y="-128"/>
                    <a:pt x="44113" y="62"/>
                    <a:pt x="53448" y="62"/>
                  </a:cubicBezTo>
                  <a:close/>
                  <a:moveTo>
                    <a:pt x="25921" y="80358"/>
                  </a:moveTo>
                  <a:cubicBezTo>
                    <a:pt x="44590" y="80358"/>
                    <a:pt x="62211" y="80358"/>
                    <a:pt x="80309" y="80358"/>
                  </a:cubicBezTo>
                  <a:cubicBezTo>
                    <a:pt x="80309" y="61975"/>
                    <a:pt x="80309" y="44163"/>
                    <a:pt x="80309" y="25970"/>
                  </a:cubicBezTo>
                  <a:cubicBezTo>
                    <a:pt x="61925" y="25970"/>
                    <a:pt x="44113" y="25970"/>
                    <a:pt x="25921" y="25970"/>
                  </a:cubicBezTo>
                  <a:cubicBezTo>
                    <a:pt x="25921" y="44258"/>
                    <a:pt x="25921" y="61879"/>
                    <a:pt x="25921" y="80358"/>
                  </a:cubicBezTo>
                  <a:close/>
                </a:path>
              </a:pathLst>
            </a:custGeom>
            <a:grpFill/>
            <a:ln w="9525" cap="flat">
              <a:noFill/>
              <a:prstDash val="solid"/>
              <a:miter/>
            </a:ln>
          </p:spPr>
          <p:txBody>
            <a:bodyPr rtlCol="0" anchor="ctr"/>
            <a:p>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 name="矩形 203"/>
          <p:cNvSpPr/>
          <p:nvPr>
            <p:custDataLst>
              <p:tags r:id="rId1"/>
            </p:custDataLst>
          </p:nvPr>
        </p:nvSpPr>
        <p:spPr>
          <a:xfrm flipH="1">
            <a:off x="6289040" y="1811020"/>
            <a:ext cx="5206365" cy="1962785"/>
          </a:xfrm>
          <a:prstGeom prst="rect">
            <a:avLst/>
          </a:prstGeom>
          <a:gradFill>
            <a:gsLst>
              <a:gs pos="100000">
                <a:srgbClr val="000000"/>
              </a:gs>
              <a:gs pos="0">
                <a:srgbClr val="8287EB">
                  <a:alpha val="50000"/>
                </a:srgbClr>
              </a:gs>
            </a:gsLst>
            <a:lin ang="0" scaled="0"/>
          </a:gradFill>
          <a:ln w="12700" cap="flat" cmpd="sng" algn="ctr">
            <a:noFill/>
            <a:prstDash val="solid"/>
            <a:miter lim="800000"/>
          </a:ln>
          <a:effectLst/>
        </p:spPr>
        <p:txBody>
          <a:bodyPr rtlCol="0" anchor="ctr"/>
          <a:lstStyle/>
          <a:p>
            <a:pPr algn="ctr"/>
            <a:endParaRPr lang="zh-CN" altLang="en-US">
              <a:solidFill>
                <a:srgbClr val="FFFFFF"/>
              </a:solidFill>
              <a:latin typeface="Montserrat" charset="0"/>
              <a:ea typeface="阿里巴巴普惠体 R" charset="0"/>
            </a:endParaRPr>
          </a:p>
        </p:txBody>
      </p:sp>
      <p:sp>
        <p:nvSpPr>
          <p:cNvPr id="205" name="矩形: 圆角 204"/>
          <p:cNvSpPr/>
          <p:nvPr>
            <p:custDataLst>
              <p:tags r:id="rId2"/>
            </p:custDataLst>
          </p:nvPr>
        </p:nvSpPr>
        <p:spPr>
          <a:xfrm flipH="1">
            <a:off x="11449685" y="1811020"/>
            <a:ext cx="45720" cy="1962785"/>
          </a:xfrm>
          <a:prstGeom prst="roundRect">
            <a:avLst>
              <a:gd name="adj" fmla="val 0"/>
            </a:avLst>
          </a:prstGeom>
          <a:gradFill>
            <a:gsLst>
              <a:gs pos="0">
                <a:srgbClr val="BF98F5"/>
              </a:gs>
              <a:gs pos="100000">
                <a:srgbClr val="6169E6"/>
              </a:gs>
            </a:gsLst>
            <a:lin ang="270000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9" name="文本框 8"/>
          <p:cNvSpPr txBox="1"/>
          <p:nvPr>
            <p:custDataLst>
              <p:tags r:id="rId3"/>
            </p:custDataLst>
          </p:nvPr>
        </p:nvSpPr>
        <p:spPr>
          <a:xfrm>
            <a:off x="8850630" y="2339340"/>
            <a:ext cx="2372360" cy="1127125"/>
          </a:xfrm>
          <a:prstGeom prst="rect">
            <a:avLst/>
          </a:prstGeom>
          <a:noFill/>
        </p:spPr>
        <p:txBody>
          <a:bodyPr wrap="square" rtlCol="0">
            <a:spAutoFit/>
          </a:bodyPr>
          <a:lstStyle>
            <a:defPPr>
              <a:defRPr lang="zh-CN"/>
            </a:defPPr>
            <a:lvl1pPr marL="179705" indent="-179705">
              <a:lnSpc>
                <a:spcPct val="120000"/>
              </a:lnSpc>
              <a:spcBef>
                <a:spcPts val="600"/>
              </a:spcBef>
              <a:buFont typeface="Arial" panose="020B0604020202090204" pitchFamily="34" charset="0"/>
              <a:buChar char="•"/>
              <a:defRPr sz="1400">
                <a:solidFill>
                  <a:srgbClr val="000000">
                    <a:lumMod val="75000"/>
                    <a:lumOff val="25000"/>
                  </a:srgbClr>
                </a:solidFill>
              </a:defRPr>
            </a:lvl1pPr>
          </a:lstStyle>
          <a:p>
            <a:pPr marL="179705" indent="-179705">
              <a:lnSpc>
                <a:spcPct val="120000"/>
              </a:lnSpc>
              <a:spcBef>
                <a:spcPts val="600"/>
              </a:spcBef>
              <a:buFont typeface="Arial" panose="020B0604020202090204" pitchFamily="34" charset="0"/>
              <a:buChar char="•"/>
            </a:pPr>
            <a:r>
              <a:rPr lang="zh-CN" altLang="en-US" sz="1300" dirty="0">
                <a:solidFill>
                  <a:schemeClr val="bg2"/>
                </a:solidFill>
                <a:latin typeface="微软雅黑" charset="0"/>
                <a:ea typeface="微软雅黑" charset="0"/>
                <a:cs typeface="微软雅黑" charset="0"/>
                <a:sym typeface="+mn-ea"/>
              </a:rPr>
              <a:t>支持货主维度的仓储管理（</a:t>
            </a:r>
            <a:r>
              <a:rPr lang="en-US" altLang="zh-CN" sz="1300" dirty="0">
                <a:solidFill>
                  <a:schemeClr val="bg2"/>
                </a:solidFill>
                <a:latin typeface="微软雅黑" charset="0"/>
                <a:ea typeface="微软雅黑" charset="0"/>
                <a:cs typeface="微软雅黑" charset="0"/>
                <a:sym typeface="+mn-ea"/>
              </a:rPr>
              <a:t>POS</a:t>
            </a:r>
            <a:r>
              <a:rPr lang="zh-CN" altLang="en-US" sz="1300" dirty="0">
                <a:solidFill>
                  <a:schemeClr val="bg2"/>
                </a:solidFill>
                <a:latin typeface="微软雅黑" charset="0"/>
                <a:ea typeface="微软雅黑" charset="0"/>
                <a:cs typeface="微软雅黑" charset="0"/>
                <a:sym typeface="+mn-ea"/>
              </a:rPr>
              <a:t>商家，</a:t>
            </a:r>
            <a:r>
              <a:rPr lang="en-US" altLang="zh-CN" sz="1300" dirty="0">
                <a:solidFill>
                  <a:schemeClr val="bg2"/>
                </a:solidFill>
                <a:latin typeface="微软雅黑" charset="0"/>
                <a:ea typeface="微软雅黑" charset="0"/>
                <a:cs typeface="微软雅黑" charset="0"/>
                <a:sym typeface="+mn-ea"/>
              </a:rPr>
              <a:t>ISV</a:t>
            </a:r>
            <a:r>
              <a:rPr lang="zh-CN" altLang="en-US" sz="1300" dirty="0">
                <a:solidFill>
                  <a:schemeClr val="bg2"/>
                </a:solidFill>
                <a:latin typeface="微软雅黑" charset="0"/>
                <a:ea typeface="微软雅黑" charset="0"/>
                <a:cs typeface="微软雅黑" charset="0"/>
                <a:sym typeface="+mn-ea"/>
              </a:rPr>
              <a:t>商家）</a:t>
            </a:r>
            <a:endParaRPr lang="en-US" altLang="zh-CN" sz="1300" dirty="0">
              <a:solidFill>
                <a:schemeClr val="bg2"/>
              </a:solidFill>
              <a:latin typeface="微软雅黑" charset="0"/>
              <a:ea typeface="微软雅黑" charset="0"/>
              <a:cs typeface="微软雅黑" charset="0"/>
            </a:endParaRPr>
          </a:p>
          <a:p>
            <a:pPr marL="179705" indent="-179705">
              <a:lnSpc>
                <a:spcPct val="120000"/>
              </a:lnSpc>
              <a:spcBef>
                <a:spcPts val="600"/>
              </a:spcBef>
              <a:buFont typeface="Arial" panose="020B0604020202090204" pitchFamily="34" charset="0"/>
              <a:buChar char="•"/>
            </a:pPr>
            <a:r>
              <a:rPr lang="zh-CN" altLang="en-US" sz="1300" dirty="0">
                <a:solidFill>
                  <a:schemeClr val="bg2"/>
                </a:solidFill>
                <a:latin typeface="微软雅黑" charset="0"/>
                <a:ea typeface="微软雅黑" charset="0"/>
                <a:cs typeface="微软雅黑" charset="0"/>
                <a:sym typeface="+mn-ea"/>
              </a:rPr>
              <a:t>不同货主共同储存。混合生产实现仓储能力平抑</a:t>
            </a:r>
            <a:endParaRPr lang="zh-CN" altLang="en-US" sz="1300" dirty="0">
              <a:solidFill>
                <a:schemeClr val="bg2"/>
              </a:solidFill>
              <a:latin typeface="微软雅黑" charset="0"/>
              <a:ea typeface="微软雅黑" charset="0"/>
              <a:cs typeface="微软雅黑" charset="0"/>
              <a:sym typeface="+mn-ea"/>
            </a:endParaRPr>
          </a:p>
        </p:txBody>
      </p:sp>
      <p:sp>
        <p:nvSpPr>
          <p:cNvPr id="71" name="矩形: 圆角 70"/>
          <p:cNvSpPr/>
          <p:nvPr>
            <p:custDataLst>
              <p:tags r:id="rId4"/>
            </p:custDataLst>
          </p:nvPr>
        </p:nvSpPr>
        <p:spPr bwMode="auto">
          <a:xfrm>
            <a:off x="9516745" y="1917700"/>
            <a:ext cx="1660525" cy="359410"/>
          </a:xfrm>
          <a:prstGeom prst="roundRect">
            <a:avLst>
              <a:gd name="adj" fmla="val 50000"/>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000">
                <a:solidFill>
                  <a:sysClr val="window" lastClr="FFFFFF"/>
                </a:solidFill>
                <a:latin typeface="Roboto" charset="0"/>
                <a:ea typeface="微软雅黑" charset="0"/>
                <a:cs typeface="微软雅黑" charset="-122"/>
                <a:sym typeface="+mn-ea"/>
              </a:rPr>
              <a:t>输入标题</a:t>
            </a:r>
            <a:endParaRPr lang="zh-CN" altLang="en-US" sz="2000">
              <a:solidFill>
                <a:sysClr val="window" lastClr="FFFFFF"/>
              </a:solidFill>
              <a:latin typeface="Roboto" charset="0"/>
              <a:ea typeface="微软雅黑" charset="0"/>
              <a:cs typeface="微软雅黑" charset="-122"/>
              <a:sym typeface="+mn-ea"/>
            </a:endParaRPr>
          </a:p>
        </p:txBody>
      </p:sp>
      <p:sp>
        <p:nvSpPr>
          <p:cNvPr id="6196" name="矩形 6195"/>
          <p:cNvSpPr/>
          <p:nvPr>
            <p:custDataLst>
              <p:tags r:id="rId5"/>
            </p:custDataLst>
          </p:nvPr>
        </p:nvSpPr>
        <p:spPr>
          <a:xfrm>
            <a:off x="697230" y="1811020"/>
            <a:ext cx="5206365" cy="1962785"/>
          </a:xfrm>
          <a:prstGeom prst="rect">
            <a:avLst/>
          </a:prstGeom>
          <a:gradFill>
            <a:gsLst>
              <a:gs pos="100000">
                <a:srgbClr val="000000"/>
              </a:gs>
              <a:gs pos="0">
                <a:srgbClr val="8287EB">
                  <a:alpha val="50000"/>
                </a:srgbClr>
              </a:gs>
            </a:gsLst>
            <a:lin ang="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6197" name="矩形: 圆角 6196"/>
          <p:cNvSpPr/>
          <p:nvPr>
            <p:custDataLst>
              <p:tags r:id="rId6"/>
            </p:custDataLst>
          </p:nvPr>
        </p:nvSpPr>
        <p:spPr>
          <a:xfrm>
            <a:off x="697230" y="1811020"/>
            <a:ext cx="45720" cy="1962785"/>
          </a:xfrm>
          <a:prstGeom prst="roundRect">
            <a:avLst>
              <a:gd name="adj" fmla="val 0"/>
            </a:avLst>
          </a:prstGeom>
          <a:gradFill>
            <a:gsLst>
              <a:gs pos="0">
                <a:srgbClr val="BF98F5"/>
              </a:gs>
              <a:gs pos="100000">
                <a:srgbClr val="6169E6"/>
              </a:gs>
            </a:gsLst>
            <a:lin ang="2700000" scaled="0"/>
          </a:gradFill>
          <a:ln w="12700" cap="flat" cmpd="sng" algn="ctr">
            <a:noFill/>
            <a:prstDash val="solid"/>
            <a:miter lim="800000"/>
          </a:ln>
          <a:effectLst/>
        </p:spPr>
        <p:txBody>
          <a:bodyPr rtlCol="0" anchor="ctr"/>
          <a:lstStyle/>
          <a:p>
            <a:pPr algn="ctr"/>
            <a:endParaRPr lang="zh-CN" altLang="en-US">
              <a:solidFill>
                <a:srgbClr val="FFFFFF"/>
              </a:solidFill>
              <a:latin typeface="Montserrat" charset="0"/>
              <a:ea typeface="阿里巴巴普惠体 R" charset="0"/>
            </a:endParaRPr>
          </a:p>
        </p:txBody>
      </p:sp>
      <p:sp>
        <p:nvSpPr>
          <p:cNvPr id="8" name="文本框 7"/>
          <p:cNvSpPr txBox="1"/>
          <p:nvPr>
            <p:custDataLst>
              <p:tags r:id="rId7"/>
            </p:custDataLst>
          </p:nvPr>
        </p:nvSpPr>
        <p:spPr>
          <a:xfrm>
            <a:off x="978535" y="2447925"/>
            <a:ext cx="2911475" cy="1115060"/>
          </a:xfrm>
          <a:prstGeom prst="rect">
            <a:avLst/>
          </a:prstGeom>
          <a:noFill/>
        </p:spPr>
        <p:txBody>
          <a:bodyPr wrap="square" rtlCol="0">
            <a:spAutoFit/>
          </a:bodyPr>
          <a:lstStyle/>
          <a:p>
            <a:pPr marL="179705" indent="-179705">
              <a:lnSpc>
                <a:spcPct val="120000"/>
              </a:lnSpc>
              <a:spcBef>
                <a:spcPts val="600"/>
              </a:spcBef>
              <a:buFont typeface="Arial" panose="020B0604020202090204" pitchFamily="34" charset="0"/>
              <a:buChar char="•"/>
            </a:pPr>
            <a:r>
              <a:rPr lang="zh-CN" altLang="en-US" sz="1300" dirty="0">
                <a:solidFill>
                  <a:schemeClr val="bg2"/>
                </a:solidFill>
                <a:latin typeface="微软雅黑" charset="0"/>
                <a:ea typeface="微软雅黑" charset="0"/>
                <a:cs typeface="微软雅黑" charset="0"/>
              </a:rPr>
              <a:t>支持货主维度的仓储管理（</a:t>
            </a:r>
            <a:r>
              <a:rPr lang="en-US" altLang="zh-CN" sz="1300" dirty="0">
                <a:solidFill>
                  <a:schemeClr val="bg2"/>
                </a:solidFill>
                <a:latin typeface="微软雅黑" charset="0"/>
                <a:ea typeface="微软雅黑" charset="0"/>
                <a:cs typeface="微软雅黑" charset="0"/>
              </a:rPr>
              <a:t>POS</a:t>
            </a:r>
            <a:r>
              <a:rPr lang="zh-CN" altLang="en-US" sz="1300" dirty="0">
                <a:solidFill>
                  <a:schemeClr val="bg2"/>
                </a:solidFill>
                <a:latin typeface="微软雅黑" charset="0"/>
                <a:ea typeface="微软雅黑" charset="0"/>
                <a:cs typeface="微软雅黑" charset="0"/>
              </a:rPr>
              <a:t>商家，</a:t>
            </a:r>
            <a:r>
              <a:rPr lang="en-US" altLang="zh-CN" sz="1300" dirty="0">
                <a:solidFill>
                  <a:schemeClr val="bg2"/>
                </a:solidFill>
                <a:latin typeface="微软雅黑" charset="0"/>
                <a:ea typeface="微软雅黑" charset="0"/>
                <a:cs typeface="微软雅黑" charset="0"/>
              </a:rPr>
              <a:t>ISV</a:t>
            </a:r>
            <a:r>
              <a:rPr lang="zh-CN" altLang="en-US" sz="1300" dirty="0">
                <a:solidFill>
                  <a:schemeClr val="bg2"/>
                </a:solidFill>
                <a:latin typeface="微软雅黑" charset="0"/>
                <a:ea typeface="微软雅黑" charset="0"/>
                <a:cs typeface="微软雅黑" charset="0"/>
              </a:rPr>
              <a:t>商家）</a:t>
            </a:r>
            <a:endParaRPr lang="en-US" altLang="zh-CN" sz="1300" dirty="0">
              <a:solidFill>
                <a:schemeClr val="bg2"/>
              </a:solidFill>
              <a:latin typeface="微软雅黑" charset="0"/>
              <a:ea typeface="微软雅黑" charset="0"/>
              <a:cs typeface="微软雅黑" charset="0"/>
            </a:endParaRPr>
          </a:p>
          <a:p>
            <a:pPr marL="179705" indent="-179705">
              <a:lnSpc>
                <a:spcPct val="120000"/>
              </a:lnSpc>
              <a:spcBef>
                <a:spcPts val="600"/>
              </a:spcBef>
              <a:buFont typeface="Arial" panose="020B0604020202090204" pitchFamily="34" charset="0"/>
              <a:buChar char="•"/>
            </a:pPr>
            <a:r>
              <a:rPr lang="zh-CN" altLang="en-US" sz="1300" dirty="0">
                <a:solidFill>
                  <a:schemeClr val="bg2"/>
                </a:solidFill>
                <a:latin typeface="微软雅黑" charset="0"/>
                <a:ea typeface="微软雅黑" charset="0"/>
                <a:cs typeface="微软雅黑" charset="0"/>
              </a:rPr>
              <a:t>不同货主共同储存。混合生产实现仓储能力平抑</a:t>
            </a:r>
            <a:endParaRPr lang="zh-CN" altLang="en-US" sz="1300" dirty="0">
              <a:solidFill>
                <a:schemeClr val="bg2"/>
              </a:solidFill>
              <a:latin typeface="微软雅黑" charset="0"/>
              <a:ea typeface="微软雅黑" charset="0"/>
              <a:cs typeface="微软雅黑" charset="0"/>
            </a:endParaRPr>
          </a:p>
        </p:txBody>
      </p:sp>
      <p:sp>
        <p:nvSpPr>
          <p:cNvPr id="29" name="矩形: 圆角 28"/>
          <p:cNvSpPr/>
          <p:nvPr>
            <p:custDataLst>
              <p:tags r:id="rId8"/>
            </p:custDataLst>
          </p:nvPr>
        </p:nvSpPr>
        <p:spPr bwMode="auto">
          <a:xfrm>
            <a:off x="1003300" y="2026285"/>
            <a:ext cx="1885950" cy="359410"/>
          </a:xfrm>
          <a:prstGeom prst="roundRect">
            <a:avLst>
              <a:gd name="adj" fmla="val 50000"/>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000">
                <a:solidFill>
                  <a:sysClr val="window" lastClr="FFFFFF"/>
                </a:solidFill>
                <a:latin typeface="Roboto" charset="0"/>
                <a:ea typeface="微软雅黑" charset="0"/>
                <a:cs typeface="微软雅黑" charset="-122"/>
                <a:sym typeface="+mn-ea"/>
              </a:rPr>
              <a:t>输入标题</a:t>
            </a:r>
            <a:endParaRPr lang="zh-CN" altLang="en-US" sz="2000">
              <a:solidFill>
                <a:sysClr val="window" lastClr="FFFFFF"/>
              </a:solidFill>
              <a:latin typeface="Roboto" charset="0"/>
              <a:ea typeface="微软雅黑" charset="0"/>
              <a:cs typeface="微软雅黑" charset="-122"/>
              <a:sym typeface="+mn-ea"/>
            </a:endParaRPr>
          </a:p>
        </p:txBody>
      </p:sp>
      <p:sp>
        <p:nvSpPr>
          <p:cNvPr id="191" name="矩形 190"/>
          <p:cNvSpPr/>
          <p:nvPr>
            <p:custDataLst>
              <p:tags r:id="rId9"/>
            </p:custDataLst>
          </p:nvPr>
        </p:nvSpPr>
        <p:spPr>
          <a:xfrm>
            <a:off x="697230" y="4189095"/>
            <a:ext cx="5206365" cy="1962785"/>
          </a:xfrm>
          <a:prstGeom prst="rect">
            <a:avLst/>
          </a:prstGeom>
          <a:gradFill>
            <a:gsLst>
              <a:gs pos="100000">
                <a:srgbClr val="000000"/>
              </a:gs>
              <a:gs pos="0">
                <a:srgbClr val="8287EB">
                  <a:alpha val="50000"/>
                </a:srgbClr>
              </a:gs>
            </a:gsLst>
            <a:lin ang="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192" name="矩形: 圆角 191"/>
          <p:cNvSpPr/>
          <p:nvPr>
            <p:custDataLst>
              <p:tags r:id="rId10"/>
            </p:custDataLst>
          </p:nvPr>
        </p:nvSpPr>
        <p:spPr>
          <a:xfrm>
            <a:off x="697230" y="4189095"/>
            <a:ext cx="45720" cy="1962785"/>
          </a:xfrm>
          <a:prstGeom prst="roundRect">
            <a:avLst>
              <a:gd name="adj" fmla="val 0"/>
            </a:avLst>
          </a:prstGeom>
          <a:gradFill>
            <a:gsLst>
              <a:gs pos="0">
                <a:srgbClr val="BF98F5"/>
              </a:gs>
              <a:gs pos="100000">
                <a:srgbClr val="6169E6"/>
              </a:gs>
            </a:gsLst>
            <a:lin ang="270000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10" name="文本框 9"/>
          <p:cNvSpPr txBox="1"/>
          <p:nvPr>
            <p:custDataLst>
              <p:tags r:id="rId11"/>
            </p:custDataLst>
          </p:nvPr>
        </p:nvSpPr>
        <p:spPr>
          <a:xfrm>
            <a:off x="1003300" y="4826000"/>
            <a:ext cx="2911475" cy="1127125"/>
          </a:xfrm>
          <a:prstGeom prst="rect">
            <a:avLst/>
          </a:prstGeom>
          <a:noFill/>
        </p:spPr>
        <p:txBody>
          <a:bodyPr wrap="square" rtlCol="0">
            <a:spAutoFit/>
          </a:bodyPr>
          <a:lstStyle>
            <a:defPPr>
              <a:defRPr lang="zh-CN"/>
            </a:defPPr>
            <a:lvl1pPr marL="179705" indent="-179705">
              <a:lnSpc>
                <a:spcPct val="120000"/>
              </a:lnSpc>
              <a:spcBef>
                <a:spcPts val="600"/>
              </a:spcBef>
              <a:buFont typeface="Arial" panose="020B0604020202090204" pitchFamily="34" charset="0"/>
              <a:buChar char="•"/>
              <a:defRPr sz="1400">
                <a:solidFill>
                  <a:srgbClr val="000000">
                    <a:lumMod val="75000"/>
                    <a:lumOff val="25000"/>
                  </a:srgbClr>
                </a:solidFill>
              </a:defRPr>
            </a:lvl1pPr>
          </a:lstStyle>
          <a:p>
            <a:pPr marL="179705" indent="-179705">
              <a:lnSpc>
                <a:spcPct val="120000"/>
              </a:lnSpc>
              <a:spcBef>
                <a:spcPts val="600"/>
              </a:spcBef>
              <a:buFont typeface="Arial" panose="020B0604020202090204" pitchFamily="34" charset="0"/>
              <a:buChar char="•"/>
            </a:pPr>
            <a:r>
              <a:rPr lang="zh-CN" altLang="en-US" sz="1300" dirty="0">
                <a:solidFill>
                  <a:schemeClr val="bg2"/>
                </a:solidFill>
                <a:latin typeface="微软雅黑" charset="0"/>
                <a:ea typeface="微软雅黑" charset="0"/>
                <a:cs typeface="微软雅黑" charset="0"/>
                <a:sym typeface="+mn-ea"/>
              </a:rPr>
              <a:t>支持货主维度的仓储管理（</a:t>
            </a:r>
            <a:r>
              <a:rPr lang="en-US" altLang="zh-CN" sz="1300" dirty="0">
                <a:solidFill>
                  <a:schemeClr val="bg2"/>
                </a:solidFill>
                <a:latin typeface="微软雅黑" charset="0"/>
                <a:ea typeface="微软雅黑" charset="0"/>
                <a:cs typeface="微软雅黑" charset="0"/>
                <a:sym typeface="+mn-ea"/>
              </a:rPr>
              <a:t>POS</a:t>
            </a:r>
            <a:r>
              <a:rPr lang="zh-CN" altLang="en-US" sz="1300" dirty="0">
                <a:solidFill>
                  <a:schemeClr val="bg2"/>
                </a:solidFill>
                <a:latin typeface="微软雅黑" charset="0"/>
                <a:ea typeface="微软雅黑" charset="0"/>
                <a:cs typeface="微软雅黑" charset="0"/>
                <a:sym typeface="+mn-ea"/>
              </a:rPr>
              <a:t>商家，</a:t>
            </a:r>
            <a:r>
              <a:rPr lang="en-US" altLang="zh-CN" sz="1300" dirty="0">
                <a:solidFill>
                  <a:schemeClr val="bg2"/>
                </a:solidFill>
                <a:latin typeface="微软雅黑" charset="0"/>
                <a:ea typeface="微软雅黑" charset="0"/>
                <a:cs typeface="微软雅黑" charset="0"/>
                <a:sym typeface="+mn-ea"/>
              </a:rPr>
              <a:t>ISV</a:t>
            </a:r>
            <a:r>
              <a:rPr lang="zh-CN" altLang="en-US" sz="1300" dirty="0">
                <a:solidFill>
                  <a:schemeClr val="bg2"/>
                </a:solidFill>
                <a:latin typeface="微软雅黑" charset="0"/>
                <a:ea typeface="微软雅黑" charset="0"/>
                <a:cs typeface="微软雅黑" charset="0"/>
                <a:sym typeface="+mn-ea"/>
              </a:rPr>
              <a:t>商家）</a:t>
            </a:r>
            <a:endParaRPr lang="en-US" altLang="zh-CN" sz="1300" dirty="0">
              <a:solidFill>
                <a:schemeClr val="bg2"/>
              </a:solidFill>
              <a:latin typeface="微软雅黑" charset="0"/>
              <a:ea typeface="微软雅黑" charset="0"/>
              <a:cs typeface="微软雅黑" charset="0"/>
            </a:endParaRPr>
          </a:p>
          <a:p>
            <a:pPr marL="179705" indent="-179705">
              <a:lnSpc>
                <a:spcPct val="120000"/>
              </a:lnSpc>
              <a:spcBef>
                <a:spcPts val="600"/>
              </a:spcBef>
              <a:buFont typeface="Arial" panose="020B0604020202090204" pitchFamily="34" charset="0"/>
              <a:buChar char="•"/>
            </a:pPr>
            <a:r>
              <a:rPr lang="zh-CN" altLang="en-US" sz="1300" dirty="0">
                <a:solidFill>
                  <a:schemeClr val="bg2"/>
                </a:solidFill>
                <a:latin typeface="微软雅黑" charset="0"/>
                <a:ea typeface="微软雅黑" charset="0"/>
                <a:cs typeface="微软雅黑" charset="0"/>
                <a:sym typeface="+mn-ea"/>
              </a:rPr>
              <a:t>不同货主共同储存。混合生产实现仓储能力平抑</a:t>
            </a:r>
            <a:endParaRPr lang="zh-CN" altLang="en-US" sz="1300" dirty="0">
              <a:solidFill>
                <a:schemeClr val="bg2"/>
              </a:solidFill>
              <a:latin typeface="微软雅黑" charset="0"/>
              <a:ea typeface="微软雅黑" charset="0"/>
              <a:cs typeface="微软雅黑" charset="0"/>
              <a:sym typeface="+mn-ea"/>
            </a:endParaRPr>
          </a:p>
        </p:txBody>
      </p:sp>
      <p:sp>
        <p:nvSpPr>
          <p:cNvPr id="68" name="矩形: 圆角 67"/>
          <p:cNvSpPr/>
          <p:nvPr>
            <p:custDataLst>
              <p:tags r:id="rId12"/>
            </p:custDataLst>
          </p:nvPr>
        </p:nvSpPr>
        <p:spPr bwMode="auto">
          <a:xfrm>
            <a:off x="1028065" y="4404995"/>
            <a:ext cx="1948180" cy="359410"/>
          </a:xfrm>
          <a:prstGeom prst="roundRect">
            <a:avLst>
              <a:gd name="adj" fmla="val 50000"/>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000">
                <a:solidFill>
                  <a:sysClr val="window" lastClr="FFFFFF"/>
                </a:solidFill>
                <a:latin typeface="Roboto" charset="0"/>
                <a:ea typeface="微软雅黑" charset="0"/>
                <a:cs typeface="微软雅黑" charset="-122"/>
                <a:sym typeface="+mn-ea"/>
              </a:rPr>
              <a:t>输入标题</a:t>
            </a:r>
            <a:endParaRPr lang="zh-CN" altLang="en-US" sz="2000">
              <a:solidFill>
                <a:sysClr val="window" lastClr="FFFFFF"/>
              </a:solidFill>
              <a:latin typeface="Roboto" charset="0"/>
              <a:ea typeface="微软雅黑" charset="0"/>
              <a:cs typeface="微软雅黑" charset="-122"/>
              <a:sym typeface="+mn-ea"/>
            </a:endParaRPr>
          </a:p>
        </p:txBody>
      </p:sp>
      <p:sp>
        <p:nvSpPr>
          <p:cNvPr id="196" name="矩形 195"/>
          <p:cNvSpPr/>
          <p:nvPr>
            <p:custDataLst>
              <p:tags r:id="rId13"/>
            </p:custDataLst>
          </p:nvPr>
        </p:nvSpPr>
        <p:spPr>
          <a:xfrm flipH="1">
            <a:off x="6301105" y="4189095"/>
            <a:ext cx="5206365" cy="1962785"/>
          </a:xfrm>
          <a:prstGeom prst="rect">
            <a:avLst/>
          </a:prstGeom>
          <a:gradFill>
            <a:gsLst>
              <a:gs pos="100000">
                <a:srgbClr val="000000"/>
              </a:gs>
              <a:gs pos="0">
                <a:srgbClr val="8287EB">
                  <a:alpha val="50000"/>
                </a:srgbClr>
              </a:gs>
            </a:gsLst>
            <a:lin ang="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197" name="矩形: 圆角 196"/>
          <p:cNvSpPr/>
          <p:nvPr>
            <p:custDataLst>
              <p:tags r:id="rId14"/>
            </p:custDataLst>
          </p:nvPr>
        </p:nvSpPr>
        <p:spPr>
          <a:xfrm flipH="1">
            <a:off x="11461115" y="4189095"/>
            <a:ext cx="45720" cy="1962785"/>
          </a:xfrm>
          <a:prstGeom prst="roundRect">
            <a:avLst>
              <a:gd name="adj" fmla="val 0"/>
            </a:avLst>
          </a:prstGeom>
          <a:gradFill>
            <a:gsLst>
              <a:gs pos="0">
                <a:srgbClr val="BF98F5"/>
              </a:gs>
              <a:gs pos="100000">
                <a:srgbClr val="6169E6"/>
              </a:gs>
            </a:gsLst>
            <a:lin ang="270000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11" name="文本框 10"/>
          <p:cNvSpPr txBox="1"/>
          <p:nvPr>
            <p:custDataLst>
              <p:tags r:id="rId15"/>
            </p:custDataLst>
          </p:nvPr>
        </p:nvSpPr>
        <p:spPr>
          <a:xfrm>
            <a:off x="8590280" y="4826000"/>
            <a:ext cx="2644140" cy="1127125"/>
          </a:xfrm>
          <a:prstGeom prst="rect">
            <a:avLst/>
          </a:prstGeom>
          <a:noFill/>
        </p:spPr>
        <p:txBody>
          <a:bodyPr wrap="square" rtlCol="0">
            <a:spAutoFit/>
          </a:bodyPr>
          <a:lstStyle>
            <a:defPPr>
              <a:defRPr lang="zh-CN"/>
            </a:defPPr>
            <a:lvl1pPr marL="179705" indent="-179705">
              <a:lnSpc>
                <a:spcPct val="120000"/>
              </a:lnSpc>
              <a:spcBef>
                <a:spcPts val="600"/>
              </a:spcBef>
              <a:buFont typeface="Arial" panose="020B0604020202090204" pitchFamily="34" charset="0"/>
              <a:buChar char="•"/>
              <a:defRPr sz="1400">
                <a:solidFill>
                  <a:srgbClr val="000000">
                    <a:lumMod val="75000"/>
                    <a:lumOff val="25000"/>
                  </a:srgbClr>
                </a:solidFill>
              </a:defRPr>
            </a:lvl1pPr>
          </a:lstStyle>
          <a:p>
            <a:pPr marL="179705" indent="-179705">
              <a:lnSpc>
                <a:spcPct val="120000"/>
              </a:lnSpc>
              <a:spcBef>
                <a:spcPts val="600"/>
              </a:spcBef>
              <a:buFont typeface="Arial" panose="020B0604020202090204" pitchFamily="34" charset="0"/>
              <a:buChar char="•"/>
            </a:pPr>
            <a:r>
              <a:rPr lang="zh-CN" altLang="en-US" sz="1300" dirty="0">
                <a:solidFill>
                  <a:schemeClr val="bg2"/>
                </a:solidFill>
                <a:latin typeface="微软雅黑" charset="0"/>
                <a:ea typeface="微软雅黑" charset="0"/>
                <a:cs typeface="微软雅黑" charset="0"/>
                <a:sym typeface="+mn-ea"/>
              </a:rPr>
              <a:t>支持货主维度的仓储管理（</a:t>
            </a:r>
            <a:r>
              <a:rPr lang="en-US" altLang="zh-CN" sz="1300" dirty="0">
                <a:solidFill>
                  <a:schemeClr val="bg2"/>
                </a:solidFill>
                <a:latin typeface="微软雅黑" charset="0"/>
                <a:ea typeface="微软雅黑" charset="0"/>
                <a:cs typeface="微软雅黑" charset="0"/>
                <a:sym typeface="+mn-ea"/>
              </a:rPr>
              <a:t>POS</a:t>
            </a:r>
            <a:r>
              <a:rPr lang="zh-CN" altLang="en-US" sz="1300" dirty="0">
                <a:solidFill>
                  <a:schemeClr val="bg2"/>
                </a:solidFill>
                <a:latin typeface="微软雅黑" charset="0"/>
                <a:ea typeface="微软雅黑" charset="0"/>
                <a:cs typeface="微软雅黑" charset="0"/>
                <a:sym typeface="+mn-ea"/>
              </a:rPr>
              <a:t>商家，</a:t>
            </a:r>
            <a:r>
              <a:rPr lang="en-US" altLang="zh-CN" sz="1300" dirty="0">
                <a:solidFill>
                  <a:schemeClr val="bg2"/>
                </a:solidFill>
                <a:latin typeface="微软雅黑" charset="0"/>
                <a:ea typeface="微软雅黑" charset="0"/>
                <a:cs typeface="微软雅黑" charset="0"/>
                <a:sym typeface="+mn-ea"/>
              </a:rPr>
              <a:t>ISV</a:t>
            </a:r>
            <a:r>
              <a:rPr lang="zh-CN" altLang="en-US" sz="1300" dirty="0">
                <a:solidFill>
                  <a:schemeClr val="bg2"/>
                </a:solidFill>
                <a:latin typeface="微软雅黑" charset="0"/>
                <a:ea typeface="微软雅黑" charset="0"/>
                <a:cs typeface="微软雅黑" charset="0"/>
                <a:sym typeface="+mn-ea"/>
              </a:rPr>
              <a:t>商家）</a:t>
            </a:r>
            <a:endParaRPr lang="en-US" altLang="zh-CN" sz="1300" dirty="0">
              <a:solidFill>
                <a:schemeClr val="bg2"/>
              </a:solidFill>
              <a:latin typeface="微软雅黑" charset="0"/>
              <a:ea typeface="微软雅黑" charset="0"/>
              <a:cs typeface="微软雅黑" charset="0"/>
            </a:endParaRPr>
          </a:p>
          <a:p>
            <a:pPr marL="179705" indent="-179705">
              <a:lnSpc>
                <a:spcPct val="120000"/>
              </a:lnSpc>
              <a:spcBef>
                <a:spcPts val="600"/>
              </a:spcBef>
              <a:buFont typeface="Arial" panose="020B0604020202090204" pitchFamily="34" charset="0"/>
              <a:buChar char="•"/>
            </a:pPr>
            <a:r>
              <a:rPr lang="zh-CN" altLang="en-US" sz="1300" dirty="0">
                <a:solidFill>
                  <a:schemeClr val="bg2"/>
                </a:solidFill>
                <a:latin typeface="微软雅黑" charset="0"/>
                <a:ea typeface="微软雅黑" charset="0"/>
                <a:cs typeface="微软雅黑" charset="0"/>
                <a:sym typeface="+mn-ea"/>
              </a:rPr>
              <a:t>不同货主共同储存。混合生产实现仓储能力平抑</a:t>
            </a:r>
            <a:endParaRPr lang="zh-CN" altLang="en-US" sz="1300" dirty="0">
              <a:solidFill>
                <a:schemeClr val="bg2"/>
              </a:solidFill>
              <a:latin typeface="微软雅黑" charset="0"/>
              <a:ea typeface="微软雅黑" charset="0"/>
              <a:cs typeface="微软雅黑" charset="0"/>
              <a:sym typeface="+mn-ea"/>
            </a:endParaRPr>
          </a:p>
        </p:txBody>
      </p:sp>
      <p:sp>
        <p:nvSpPr>
          <p:cNvPr id="69" name="矩形: 圆角 68"/>
          <p:cNvSpPr/>
          <p:nvPr>
            <p:custDataLst>
              <p:tags r:id="rId16"/>
            </p:custDataLst>
          </p:nvPr>
        </p:nvSpPr>
        <p:spPr bwMode="auto">
          <a:xfrm>
            <a:off x="9272905" y="4404995"/>
            <a:ext cx="1948180" cy="359410"/>
          </a:xfrm>
          <a:prstGeom prst="roundRect">
            <a:avLst>
              <a:gd name="adj" fmla="val 50000"/>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000">
                <a:solidFill>
                  <a:sysClr val="window" lastClr="FFFFFF"/>
                </a:solidFill>
                <a:latin typeface="Roboto" charset="0"/>
                <a:ea typeface="微软雅黑" charset="0"/>
                <a:cs typeface="微软雅黑" charset="-122"/>
                <a:sym typeface="+mn-ea"/>
              </a:rPr>
              <a:t>输入标题</a:t>
            </a:r>
            <a:endParaRPr lang="zh-CN" altLang="en-US" sz="2000">
              <a:solidFill>
                <a:sysClr val="window" lastClr="FFFFFF"/>
              </a:solidFill>
              <a:latin typeface="Roboto" charset="0"/>
              <a:ea typeface="微软雅黑" charset="0"/>
              <a:cs typeface="微软雅黑" charset="-122"/>
              <a:sym typeface="+mn-ea"/>
            </a:endParaRPr>
          </a:p>
        </p:txBody>
      </p:sp>
      <p:sp>
        <p:nvSpPr>
          <p:cNvPr id="2" name="标题 1"/>
          <p:cNvSpPr>
            <a:spLocks noGrp="1"/>
          </p:cNvSpPr>
          <p:nvPr>
            <p:ph type="title"/>
          </p:nvPr>
        </p:nvSpPr>
        <p:spPr/>
        <p:txBody>
          <a:bodyPr/>
          <a:p>
            <a:endParaRPr lang="zh-CN" altLang="en-US"/>
          </a:p>
        </p:txBody>
      </p:sp>
      <p:sp>
        <p:nvSpPr>
          <p:cNvPr id="24" name="矩形: 圆角 23"/>
          <p:cNvSpPr/>
          <p:nvPr>
            <p:custDataLst>
              <p:tags r:id="rId17"/>
            </p:custDataLst>
          </p:nvPr>
        </p:nvSpPr>
        <p:spPr>
          <a:xfrm>
            <a:off x="4490929" y="2204929"/>
            <a:ext cx="3210142" cy="3210142"/>
          </a:xfrm>
          <a:prstGeom prst="roundRect">
            <a:avLst>
              <a:gd name="adj" fmla="val 50000"/>
            </a:avLst>
          </a:prstGeom>
          <a:noFill/>
          <a:ln w="12700" cap="flat" cmpd="sng" algn="ctr">
            <a:gradFill>
              <a:gsLst>
                <a:gs pos="68000">
                  <a:srgbClr val="FFFFFF">
                    <a:alpha val="0"/>
                  </a:srgbClr>
                </a:gs>
                <a:gs pos="0">
                  <a:srgbClr val="7B9CFE"/>
                </a:gs>
              </a:gsLst>
              <a:lin ang="8100000" scaled="0"/>
            </a:gradFill>
            <a:prstDash val="solid"/>
            <a:miter lim="800000"/>
          </a:ln>
          <a:effectLst/>
        </p:spPr>
        <p:txBody>
          <a:bodyPr rtlCol="0" anchor="ctr"/>
          <a:lstStyle/>
          <a:p>
            <a:pPr algn="ctr"/>
            <a:endParaRPr lang="zh-CN" altLang="en-US" dirty="0">
              <a:solidFill>
                <a:srgbClr val="FFFFFF"/>
              </a:solidFill>
              <a:latin typeface="Montserrat" charset="0"/>
              <a:ea typeface="阿里巴巴普惠体 R" charset="0"/>
            </a:endParaRPr>
          </a:p>
        </p:txBody>
      </p:sp>
      <p:sp>
        <p:nvSpPr>
          <p:cNvPr id="180" name="矩形: 圆角 179"/>
          <p:cNvSpPr/>
          <p:nvPr>
            <p:custDataLst>
              <p:tags r:id="rId18"/>
            </p:custDataLst>
          </p:nvPr>
        </p:nvSpPr>
        <p:spPr>
          <a:xfrm flipH="1" flipV="1">
            <a:off x="4490929" y="2204929"/>
            <a:ext cx="3210142" cy="3210142"/>
          </a:xfrm>
          <a:prstGeom prst="roundRect">
            <a:avLst>
              <a:gd name="adj" fmla="val 50000"/>
            </a:avLst>
          </a:prstGeom>
          <a:noFill/>
          <a:ln w="12700" cap="flat" cmpd="sng" algn="ctr">
            <a:gradFill>
              <a:gsLst>
                <a:gs pos="68000">
                  <a:srgbClr val="FFFFFF">
                    <a:alpha val="0"/>
                  </a:srgbClr>
                </a:gs>
                <a:gs pos="0">
                  <a:srgbClr val="BF98F5"/>
                </a:gs>
              </a:gsLst>
              <a:lin ang="8100000" scaled="0"/>
            </a:gradFill>
            <a:prstDash val="solid"/>
            <a:miter lim="800000"/>
          </a:ln>
          <a:effectLst/>
        </p:spPr>
        <p:txBody>
          <a:bodyPr rtlCol="0" anchor="ctr"/>
          <a:lstStyle/>
          <a:p>
            <a:pPr algn="ctr"/>
            <a:endParaRPr lang="zh-CN" altLang="en-US" dirty="0">
              <a:solidFill>
                <a:srgbClr val="FFFFFF"/>
              </a:solidFill>
              <a:latin typeface="Montserrat" charset="0"/>
              <a:ea typeface="阿里巴巴普惠体 R" charset="0"/>
            </a:endParaRPr>
          </a:p>
        </p:txBody>
      </p:sp>
      <p:sp>
        <p:nvSpPr>
          <p:cNvPr id="34" name="矩形: 圆角 33"/>
          <p:cNvSpPr/>
          <p:nvPr>
            <p:custDataLst>
              <p:tags r:id="rId19"/>
            </p:custDataLst>
          </p:nvPr>
        </p:nvSpPr>
        <p:spPr>
          <a:xfrm flipH="1">
            <a:off x="4126429" y="1840429"/>
            <a:ext cx="3939142" cy="3939142"/>
          </a:xfrm>
          <a:prstGeom prst="roundRect">
            <a:avLst>
              <a:gd name="adj" fmla="val 50000"/>
            </a:avLst>
          </a:prstGeom>
          <a:noFill/>
          <a:ln w="12700" cap="flat" cmpd="sng" algn="ctr">
            <a:solidFill>
              <a:srgbClr val="BF98F5"/>
            </a:solidFill>
            <a:prstDash val="sysDot"/>
            <a:miter lim="800000"/>
          </a:ln>
          <a:effectLst/>
        </p:spPr>
        <p:txBody>
          <a:bodyPr rtlCol="0" anchor="ctr"/>
          <a:lstStyle/>
          <a:p>
            <a:pPr algn="ctr"/>
            <a:endParaRPr lang="zh-CN" altLang="en-US" dirty="0">
              <a:solidFill>
                <a:srgbClr val="FFFFFF"/>
              </a:solidFill>
              <a:latin typeface="Montserrat" charset="0"/>
              <a:ea typeface="阿里巴巴普惠体 R" charset="0"/>
            </a:endParaRPr>
          </a:p>
        </p:txBody>
      </p:sp>
      <p:sp>
        <p:nvSpPr>
          <p:cNvPr id="5" name="矩形: 圆角 4"/>
          <p:cNvSpPr/>
          <p:nvPr>
            <p:custDataLst>
              <p:tags r:id="rId20"/>
            </p:custDataLst>
          </p:nvPr>
        </p:nvSpPr>
        <p:spPr>
          <a:xfrm rot="2700000">
            <a:off x="5490210" y="1560830"/>
            <a:ext cx="1248410" cy="4723765"/>
          </a:xfrm>
          <a:prstGeom prst="roundRect">
            <a:avLst>
              <a:gd name="adj" fmla="val 50000"/>
            </a:avLst>
          </a:prstGeom>
          <a:gradFill flip="none" rotWithShape="1">
            <a:gsLst>
              <a:gs pos="100000">
                <a:srgbClr val="6169E6"/>
              </a:gs>
              <a:gs pos="79000">
                <a:srgbClr val="6069E6"/>
              </a:gs>
              <a:gs pos="18000">
                <a:srgbClr val="878EED"/>
              </a:gs>
            </a:gsLst>
            <a:path path="circle">
              <a:fillToRect l="100000" b="100000"/>
            </a:path>
            <a:tileRect t="-100000" r="-100000"/>
          </a:gradFill>
          <a:ln w="12700" cap="flat" cmpd="sng" algn="ctr">
            <a:noFill/>
            <a:prstDash val="solid"/>
            <a:miter lim="800000"/>
          </a:ln>
          <a:effectLst>
            <a:outerShdw blurRad="63500" dist="38100" dir="5400000" algn="t" rotWithShape="0">
              <a:srgbClr val="616ED8">
                <a:alpha val="4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rgbClr val="FFFFFF"/>
                </a:solidFill>
                <a:latin typeface="Montserrat" charset="0"/>
                <a:ea typeface="阿里巴巴普惠体 R" charset="0"/>
                <a:sym typeface="+mn-ea"/>
              </a:rPr>
              <a:t>C</a:t>
            </a:r>
            <a:endParaRPr lang="zh-CN" altLang="en-US">
              <a:solidFill>
                <a:srgbClr val="FFFFFF"/>
              </a:solidFill>
              <a:latin typeface="Montserrat" charset="0"/>
              <a:ea typeface="阿里巴巴普惠体 R" charset="0"/>
              <a:sym typeface="+mn-ea"/>
            </a:endParaRPr>
          </a:p>
        </p:txBody>
      </p:sp>
      <p:sp>
        <p:nvSpPr>
          <p:cNvPr id="20" name="矩形: 圆角 19"/>
          <p:cNvSpPr/>
          <p:nvPr>
            <p:custDataLst>
              <p:tags r:id="rId21"/>
            </p:custDataLst>
          </p:nvPr>
        </p:nvSpPr>
        <p:spPr>
          <a:xfrm rot="18900000" flipH="1">
            <a:off x="5490210" y="1560830"/>
            <a:ext cx="1248410" cy="4723765"/>
          </a:xfrm>
          <a:prstGeom prst="roundRect">
            <a:avLst>
              <a:gd name="adj" fmla="val 50000"/>
            </a:avLst>
          </a:prstGeom>
          <a:gradFill flip="none" rotWithShape="1">
            <a:gsLst>
              <a:gs pos="100000">
                <a:srgbClr val="6169E6"/>
              </a:gs>
              <a:gs pos="79000">
                <a:srgbClr val="6069E6"/>
              </a:gs>
              <a:gs pos="18000">
                <a:srgbClr val="C299F5"/>
              </a:gs>
            </a:gsLst>
            <a:path path="circle">
              <a:fillToRect l="100000" b="100000"/>
            </a:path>
            <a:tileRect t="-100000" r="-100000"/>
          </a:gradFill>
          <a:ln w="12700" cap="flat" cmpd="sng" algn="ctr">
            <a:noFill/>
            <a:prstDash val="solid"/>
            <a:miter lim="800000"/>
          </a:ln>
          <a:effectLst>
            <a:outerShdw blurRad="63500" dist="38100" dir="5400000" algn="t" rotWithShape="0">
              <a:srgbClr val="6069E6">
                <a:alpha val="4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Montserrat" charset="0"/>
              <a:ea typeface="阿里巴巴普惠体 R" charset="0"/>
            </a:endParaRPr>
          </a:p>
        </p:txBody>
      </p:sp>
      <p:grpSp>
        <p:nvGrpSpPr>
          <p:cNvPr id="66" name="组合 65"/>
          <p:cNvGrpSpPr/>
          <p:nvPr/>
        </p:nvGrpSpPr>
        <p:grpSpPr>
          <a:xfrm>
            <a:off x="5060458" y="2868817"/>
            <a:ext cx="2107736" cy="2107738"/>
            <a:chOff x="4925444" y="2453877"/>
            <a:chExt cx="2211434" cy="2211435"/>
          </a:xfrm>
        </p:grpSpPr>
        <p:cxnSp>
          <p:nvCxnSpPr>
            <p:cNvPr id="25" name="直接连接符 24"/>
            <p:cNvCxnSpPr/>
            <p:nvPr>
              <p:custDataLst>
                <p:tags r:id="rId22"/>
              </p:custDataLst>
            </p:nvPr>
          </p:nvCxnSpPr>
          <p:spPr>
            <a:xfrm flipH="1">
              <a:off x="4925444" y="2453877"/>
              <a:ext cx="2211434" cy="2211435"/>
            </a:xfrm>
            <a:prstGeom prst="line">
              <a:avLst/>
            </a:prstGeom>
            <a:noFill/>
            <a:ln w="57150" cap="rnd" cmpd="sng" algn="ctr">
              <a:solidFill>
                <a:srgbClr val="FFFFFF"/>
              </a:solidFill>
              <a:prstDash val="solid"/>
              <a:miter lim="800000"/>
            </a:ln>
            <a:effectLst/>
          </p:spPr>
        </p:cxnSp>
        <p:cxnSp>
          <p:nvCxnSpPr>
            <p:cNvPr id="33" name="直接连接符 32"/>
            <p:cNvCxnSpPr/>
            <p:nvPr>
              <p:custDataLst>
                <p:tags r:id="rId23"/>
              </p:custDataLst>
            </p:nvPr>
          </p:nvCxnSpPr>
          <p:spPr>
            <a:xfrm>
              <a:off x="4925444" y="2453877"/>
              <a:ext cx="2211434" cy="2211435"/>
            </a:xfrm>
            <a:prstGeom prst="line">
              <a:avLst/>
            </a:prstGeom>
            <a:noFill/>
            <a:ln w="57150" cap="rnd" cmpd="sng" algn="ctr">
              <a:solidFill>
                <a:srgbClr val="FFFFFF"/>
              </a:solidFill>
              <a:prstDash val="solid"/>
              <a:miter lim="800000"/>
            </a:ln>
            <a:effectLst/>
          </p:spPr>
        </p:cxnSp>
      </p:grpSp>
      <p:sp>
        <p:nvSpPr>
          <p:cNvPr id="4" name="矩形: 圆角 3"/>
          <p:cNvSpPr/>
          <p:nvPr>
            <p:custDataLst>
              <p:tags r:id="rId24"/>
            </p:custDataLst>
          </p:nvPr>
        </p:nvSpPr>
        <p:spPr>
          <a:xfrm>
            <a:off x="5019279" y="2827638"/>
            <a:ext cx="2190094" cy="2190094"/>
          </a:xfrm>
          <a:prstGeom prst="roundRect">
            <a:avLst>
              <a:gd name="adj" fmla="val 50000"/>
            </a:avLst>
          </a:prstGeom>
          <a:gradFill flip="none" rotWithShape="1">
            <a:gsLst>
              <a:gs pos="100000">
                <a:srgbClr val="7B9CFE">
                  <a:lumMod val="15000"/>
                  <a:lumOff val="85000"/>
                </a:srgbClr>
              </a:gs>
              <a:gs pos="0">
                <a:srgbClr val="FFFFFF"/>
              </a:gs>
            </a:gsLst>
            <a:lin ang="2700000" scaled="0"/>
            <a:tileRect/>
          </a:gradFill>
          <a:ln w="22225" cap="flat" cmpd="sng" algn="ctr">
            <a:noFill/>
            <a:prstDash val="solid"/>
            <a:miter lim="800000"/>
          </a:ln>
          <a:effectLst>
            <a:outerShdw blurRad="63500" sx="102000" sy="102000" algn="ctr" rotWithShape="0">
              <a:srgbClr val="616BD3">
                <a:alpha val="40000"/>
              </a:srgbClr>
            </a:outerShdw>
          </a:effectLst>
        </p:spPr>
        <p:txBody>
          <a:bodyPr wrap="square" rtlCol="0" anchor="ctr">
            <a:noAutofit/>
          </a:bodyPr>
          <a:lstStyle/>
          <a:p>
            <a:pPr algn="ctr"/>
            <a:endParaRPr lang="zh-CN" altLang="en-US" dirty="0">
              <a:solidFill>
                <a:srgbClr val="FFFFFF"/>
              </a:solidFill>
              <a:latin typeface="Montserrat" charset="0"/>
              <a:ea typeface="阿里巴巴普惠体 R" charset="0"/>
            </a:endParaRPr>
          </a:p>
        </p:txBody>
      </p:sp>
      <p:grpSp>
        <p:nvGrpSpPr>
          <p:cNvPr id="6193" name="组合 6192"/>
          <p:cNvGrpSpPr/>
          <p:nvPr/>
        </p:nvGrpSpPr>
        <p:grpSpPr>
          <a:xfrm>
            <a:off x="4627733" y="4978397"/>
            <a:ext cx="372958" cy="372566"/>
            <a:chOff x="15512727" y="4003291"/>
            <a:chExt cx="920512" cy="919543"/>
          </a:xfrm>
          <a:solidFill>
            <a:srgbClr val="F9F9FA"/>
          </a:solidFill>
        </p:grpSpPr>
        <p:sp>
          <p:nvSpPr>
            <p:cNvPr id="78" name="任意多边形: 形状 77"/>
            <p:cNvSpPr/>
            <p:nvPr>
              <p:custDataLst>
                <p:tags r:id="rId25"/>
              </p:custDataLst>
            </p:nvPr>
          </p:nvSpPr>
          <p:spPr>
            <a:xfrm>
              <a:off x="15512727" y="4003291"/>
              <a:ext cx="920512" cy="919543"/>
            </a:xfrm>
            <a:custGeom>
              <a:avLst/>
              <a:gdLst>
                <a:gd name="connsiteX0" fmla="*/ 920513 w 920512"/>
                <a:gd name="connsiteY0" fmla="*/ 270605 h 919543"/>
                <a:gd name="connsiteX1" fmla="*/ 920513 w 920512"/>
                <a:gd name="connsiteY1" fmla="*/ 867347 h 919543"/>
                <a:gd name="connsiteX2" fmla="*/ 882127 w 920512"/>
                <a:gd name="connsiteY2" fmla="*/ 889921 h 919543"/>
                <a:gd name="connsiteX3" fmla="*/ 425403 w 920512"/>
                <a:gd name="connsiteY3" fmla="*/ 889730 h 919543"/>
                <a:gd name="connsiteX4" fmla="*/ 417402 w 920512"/>
                <a:gd name="connsiteY4" fmla="*/ 889921 h 919543"/>
                <a:gd name="connsiteX5" fmla="*/ 411878 w 920512"/>
                <a:gd name="connsiteY5" fmla="*/ 893255 h 919543"/>
                <a:gd name="connsiteX6" fmla="*/ 379588 w 920512"/>
                <a:gd name="connsiteY6" fmla="*/ 919544 h 919543"/>
                <a:gd name="connsiteX7" fmla="*/ 36307 w 920512"/>
                <a:gd name="connsiteY7" fmla="*/ 919544 h 919543"/>
                <a:gd name="connsiteX8" fmla="*/ 112 w 920512"/>
                <a:gd name="connsiteY8" fmla="*/ 863918 h 919543"/>
                <a:gd name="connsiteX9" fmla="*/ 207 w 920512"/>
                <a:gd name="connsiteY9" fmla="*/ 798290 h 919543"/>
                <a:gd name="connsiteX10" fmla="*/ 11828 w 920512"/>
                <a:gd name="connsiteY10" fmla="*/ 756285 h 919543"/>
                <a:gd name="connsiteX11" fmla="*/ 207 w 920512"/>
                <a:gd name="connsiteY11" fmla="*/ 718757 h 919543"/>
                <a:gd name="connsiteX12" fmla="*/ 303 w 920512"/>
                <a:gd name="connsiteY12" fmla="*/ 654082 h 919543"/>
                <a:gd name="connsiteX13" fmla="*/ 9447 w 920512"/>
                <a:gd name="connsiteY13" fmla="*/ 610457 h 919543"/>
                <a:gd name="connsiteX14" fmla="*/ 779 w 920512"/>
                <a:gd name="connsiteY14" fmla="*/ 578263 h 919543"/>
                <a:gd name="connsiteX15" fmla="*/ 493 w 920512"/>
                <a:gd name="connsiteY15" fmla="*/ 488442 h 919543"/>
                <a:gd name="connsiteX16" fmla="*/ 43927 w 920512"/>
                <a:gd name="connsiteY16" fmla="*/ 444818 h 919543"/>
                <a:gd name="connsiteX17" fmla="*/ 59643 w 920512"/>
                <a:gd name="connsiteY17" fmla="*/ 444818 h 919543"/>
                <a:gd name="connsiteX18" fmla="*/ 59643 w 920512"/>
                <a:gd name="connsiteY18" fmla="*/ 433959 h 919543"/>
                <a:gd name="connsiteX19" fmla="*/ 59643 w 920512"/>
                <a:gd name="connsiteY19" fmla="*/ 286607 h 919543"/>
                <a:gd name="connsiteX20" fmla="*/ 138796 w 920512"/>
                <a:gd name="connsiteY20" fmla="*/ 207264 h 919543"/>
                <a:gd name="connsiteX21" fmla="*/ 227760 w 920512"/>
                <a:gd name="connsiteY21" fmla="*/ 207264 h 919543"/>
                <a:gd name="connsiteX22" fmla="*/ 238142 w 920512"/>
                <a:gd name="connsiteY22" fmla="*/ 206788 h 919543"/>
                <a:gd name="connsiteX23" fmla="*/ 238142 w 920512"/>
                <a:gd name="connsiteY23" fmla="*/ 162782 h 919543"/>
                <a:gd name="connsiteX24" fmla="*/ 272337 w 920512"/>
                <a:gd name="connsiteY24" fmla="*/ 162782 h 919543"/>
                <a:gd name="connsiteX25" fmla="*/ 294720 w 920512"/>
                <a:gd name="connsiteY25" fmla="*/ 153638 h 919543"/>
                <a:gd name="connsiteX26" fmla="*/ 285862 w 920512"/>
                <a:gd name="connsiteY26" fmla="*/ 131350 h 919543"/>
                <a:gd name="connsiteX27" fmla="*/ 261859 w 920512"/>
                <a:gd name="connsiteY27" fmla="*/ 108490 h 919543"/>
                <a:gd name="connsiteX28" fmla="*/ 346536 w 920512"/>
                <a:gd name="connsiteY28" fmla="*/ 23622 h 919543"/>
                <a:gd name="connsiteX29" fmla="*/ 372254 w 920512"/>
                <a:gd name="connsiteY29" fmla="*/ 50006 h 919543"/>
                <a:gd name="connsiteX30" fmla="*/ 392066 w 920512"/>
                <a:gd name="connsiteY30" fmla="*/ 56293 h 919543"/>
                <a:gd name="connsiteX31" fmla="*/ 401115 w 920512"/>
                <a:gd name="connsiteY31" fmla="*/ 38386 h 919543"/>
                <a:gd name="connsiteX32" fmla="*/ 401019 w 920512"/>
                <a:gd name="connsiteY32" fmla="*/ 0 h 919543"/>
                <a:gd name="connsiteX33" fmla="*/ 519701 w 920512"/>
                <a:gd name="connsiteY33" fmla="*/ 0 h 919543"/>
                <a:gd name="connsiteX34" fmla="*/ 519606 w 920512"/>
                <a:gd name="connsiteY34" fmla="*/ 39148 h 919543"/>
                <a:gd name="connsiteX35" fmla="*/ 528464 w 920512"/>
                <a:gd name="connsiteY35" fmla="*/ 56198 h 919543"/>
                <a:gd name="connsiteX36" fmla="*/ 547704 w 920512"/>
                <a:gd name="connsiteY36" fmla="*/ 50768 h 919543"/>
                <a:gd name="connsiteX37" fmla="*/ 574470 w 920512"/>
                <a:gd name="connsiteY37" fmla="*/ 23717 h 919543"/>
                <a:gd name="connsiteX38" fmla="*/ 658956 w 920512"/>
                <a:gd name="connsiteY38" fmla="*/ 107728 h 919543"/>
                <a:gd name="connsiteX39" fmla="*/ 629905 w 920512"/>
                <a:gd name="connsiteY39" fmla="*/ 136303 h 919543"/>
                <a:gd name="connsiteX40" fmla="*/ 625809 w 920512"/>
                <a:gd name="connsiteY40" fmla="*/ 153448 h 919543"/>
                <a:gd name="connsiteX41" fmla="*/ 640859 w 920512"/>
                <a:gd name="connsiteY41" fmla="*/ 162782 h 919543"/>
                <a:gd name="connsiteX42" fmla="*/ 652575 w 920512"/>
                <a:gd name="connsiteY42" fmla="*/ 162782 h 919543"/>
                <a:gd name="connsiteX43" fmla="*/ 683245 w 920512"/>
                <a:gd name="connsiteY43" fmla="*/ 162782 h 919543"/>
                <a:gd name="connsiteX44" fmla="*/ 683245 w 920512"/>
                <a:gd name="connsiteY44" fmla="*/ 207264 h 919543"/>
                <a:gd name="connsiteX45" fmla="*/ 694485 w 920512"/>
                <a:gd name="connsiteY45" fmla="*/ 207264 h 919543"/>
                <a:gd name="connsiteX46" fmla="*/ 849933 w 920512"/>
                <a:gd name="connsiteY46" fmla="*/ 207740 h 919543"/>
                <a:gd name="connsiteX47" fmla="*/ 917274 w 920512"/>
                <a:gd name="connsiteY47" fmla="*/ 260604 h 919543"/>
                <a:gd name="connsiteX48" fmla="*/ 920513 w 920512"/>
                <a:gd name="connsiteY48" fmla="*/ 270605 h 919543"/>
                <a:gd name="connsiteX49" fmla="*/ 119079 w 920512"/>
                <a:gd name="connsiteY49" fmla="*/ 444246 h 919543"/>
                <a:gd name="connsiteX50" fmla="*/ 119079 w 920512"/>
                <a:gd name="connsiteY50" fmla="*/ 433864 h 919543"/>
                <a:gd name="connsiteX51" fmla="*/ 119079 w 920512"/>
                <a:gd name="connsiteY51" fmla="*/ 302609 h 919543"/>
                <a:gd name="connsiteX52" fmla="*/ 154989 w 920512"/>
                <a:gd name="connsiteY52" fmla="*/ 266510 h 919543"/>
                <a:gd name="connsiteX53" fmla="*/ 825358 w 920512"/>
                <a:gd name="connsiteY53" fmla="*/ 266510 h 919543"/>
                <a:gd name="connsiteX54" fmla="*/ 861267 w 920512"/>
                <a:gd name="connsiteY54" fmla="*/ 302514 h 919543"/>
                <a:gd name="connsiteX55" fmla="*/ 861267 w 920512"/>
                <a:gd name="connsiteY55" fmla="*/ 789623 h 919543"/>
                <a:gd name="connsiteX56" fmla="*/ 861267 w 920512"/>
                <a:gd name="connsiteY56" fmla="*/ 800195 h 919543"/>
                <a:gd name="connsiteX57" fmla="*/ 890414 w 920512"/>
                <a:gd name="connsiteY57" fmla="*/ 800195 h 919543"/>
                <a:gd name="connsiteX58" fmla="*/ 890795 w 920512"/>
                <a:gd name="connsiteY58" fmla="*/ 790956 h 919543"/>
                <a:gd name="connsiteX59" fmla="*/ 890795 w 920512"/>
                <a:gd name="connsiteY59" fmla="*/ 285845 h 919543"/>
                <a:gd name="connsiteX60" fmla="*/ 841074 w 920512"/>
                <a:gd name="connsiteY60" fmla="*/ 236411 h 919543"/>
                <a:gd name="connsiteX61" fmla="*/ 139272 w 920512"/>
                <a:gd name="connsiteY61" fmla="*/ 236411 h 919543"/>
                <a:gd name="connsiteX62" fmla="*/ 89552 w 920512"/>
                <a:gd name="connsiteY62" fmla="*/ 285845 h 919543"/>
                <a:gd name="connsiteX63" fmla="*/ 89552 w 920512"/>
                <a:gd name="connsiteY63" fmla="*/ 435007 h 919543"/>
                <a:gd name="connsiteX64" fmla="*/ 90123 w 920512"/>
                <a:gd name="connsiteY64" fmla="*/ 444056 h 919543"/>
                <a:gd name="connsiteX65" fmla="*/ 119079 w 920512"/>
                <a:gd name="connsiteY65" fmla="*/ 444246 h 919543"/>
                <a:gd name="connsiteX66" fmla="*/ 534941 w 920512"/>
                <a:gd name="connsiteY66" fmla="*/ 800386 h 919543"/>
                <a:gd name="connsiteX67" fmla="*/ 830787 w 920512"/>
                <a:gd name="connsiteY67" fmla="*/ 800386 h 919543"/>
                <a:gd name="connsiteX68" fmla="*/ 830787 w 920512"/>
                <a:gd name="connsiteY68" fmla="*/ 652939 h 919543"/>
                <a:gd name="connsiteX69" fmla="*/ 534941 w 920512"/>
                <a:gd name="connsiteY69" fmla="*/ 652939 h 919543"/>
                <a:gd name="connsiteX70" fmla="*/ 534941 w 920512"/>
                <a:gd name="connsiteY70" fmla="*/ 800386 h 919543"/>
                <a:gd name="connsiteX71" fmla="*/ 207662 w 920512"/>
                <a:gd name="connsiteY71" fmla="*/ 592836 h 919543"/>
                <a:gd name="connsiteX72" fmla="*/ 366729 w 920512"/>
                <a:gd name="connsiteY72" fmla="*/ 592836 h 919543"/>
                <a:gd name="connsiteX73" fmla="*/ 386446 w 920512"/>
                <a:gd name="connsiteY73" fmla="*/ 573596 h 919543"/>
                <a:gd name="connsiteX74" fmla="*/ 386446 w 920512"/>
                <a:gd name="connsiteY74" fmla="*/ 493586 h 919543"/>
                <a:gd name="connsiteX75" fmla="*/ 366825 w 920512"/>
                <a:gd name="connsiteY75" fmla="*/ 474059 h 919543"/>
                <a:gd name="connsiteX76" fmla="*/ 49642 w 920512"/>
                <a:gd name="connsiteY76" fmla="*/ 474059 h 919543"/>
                <a:gd name="connsiteX77" fmla="*/ 30116 w 920512"/>
                <a:gd name="connsiteY77" fmla="*/ 493490 h 919543"/>
                <a:gd name="connsiteX78" fmla="*/ 30116 w 920512"/>
                <a:gd name="connsiteY78" fmla="*/ 572548 h 919543"/>
                <a:gd name="connsiteX79" fmla="*/ 50404 w 920512"/>
                <a:gd name="connsiteY79" fmla="*/ 592741 h 919543"/>
                <a:gd name="connsiteX80" fmla="*/ 207662 w 920512"/>
                <a:gd name="connsiteY80" fmla="*/ 592836 h 919543"/>
                <a:gd name="connsiteX81" fmla="*/ 207662 w 920512"/>
                <a:gd name="connsiteY81" fmla="*/ 889826 h 919543"/>
                <a:gd name="connsiteX82" fmla="*/ 366729 w 920512"/>
                <a:gd name="connsiteY82" fmla="*/ 889826 h 919543"/>
                <a:gd name="connsiteX83" fmla="*/ 386446 w 920512"/>
                <a:gd name="connsiteY83" fmla="*/ 870585 h 919543"/>
                <a:gd name="connsiteX84" fmla="*/ 386446 w 920512"/>
                <a:gd name="connsiteY84" fmla="*/ 790575 h 919543"/>
                <a:gd name="connsiteX85" fmla="*/ 366920 w 920512"/>
                <a:gd name="connsiteY85" fmla="*/ 771049 h 919543"/>
                <a:gd name="connsiteX86" fmla="*/ 49737 w 920512"/>
                <a:gd name="connsiteY86" fmla="*/ 771049 h 919543"/>
                <a:gd name="connsiteX87" fmla="*/ 30211 w 920512"/>
                <a:gd name="connsiteY87" fmla="*/ 790480 h 919543"/>
                <a:gd name="connsiteX88" fmla="*/ 30211 w 920512"/>
                <a:gd name="connsiteY88" fmla="*/ 868680 h 919543"/>
                <a:gd name="connsiteX89" fmla="*/ 51452 w 920512"/>
                <a:gd name="connsiteY89" fmla="*/ 889921 h 919543"/>
                <a:gd name="connsiteX90" fmla="*/ 207662 w 920512"/>
                <a:gd name="connsiteY90" fmla="*/ 889826 h 919543"/>
                <a:gd name="connsiteX91" fmla="*/ 207948 w 920512"/>
                <a:gd name="connsiteY91" fmla="*/ 622840 h 919543"/>
                <a:gd name="connsiteX92" fmla="*/ 48880 w 920512"/>
                <a:gd name="connsiteY92" fmla="*/ 622840 h 919543"/>
                <a:gd name="connsiteX93" fmla="*/ 30116 w 920512"/>
                <a:gd name="connsiteY93" fmla="*/ 640937 h 919543"/>
                <a:gd name="connsiteX94" fmla="*/ 30116 w 920512"/>
                <a:gd name="connsiteY94" fmla="*/ 722757 h 919543"/>
                <a:gd name="connsiteX95" fmla="*/ 49356 w 920512"/>
                <a:gd name="connsiteY95" fmla="*/ 741521 h 919543"/>
                <a:gd name="connsiteX96" fmla="*/ 366539 w 920512"/>
                <a:gd name="connsiteY96" fmla="*/ 741521 h 919543"/>
                <a:gd name="connsiteX97" fmla="*/ 386351 w 920512"/>
                <a:gd name="connsiteY97" fmla="*/ 721328 h 919543"/>
                <a:gd name="connsiteX98" fmla="*/ 386351 w 920512"/>
                <a:gd name="connsiteY98" fmla="*/ 643128 h 919543"/>
                <a:gd name="connsiteX99" fmla="*/ 366063 w 920512"/>
                <a:gd name="connsiteY99" fmla="*/ 622745 h 919543"/>
                <a:gd name="connsiteX100" fmla="*/ 207948 w 920512"/>
                <a:gd name="connsiteY100" fmla="*/ 622840 h 919543"/>
                <a:gd name="connsiteX101" fmla="*/ 327010 w 920512"/>
                <a:gd name="connsiteY101" fmla="*/ 326612 h 919543"/>
                <a:gd name="connsiteX102" fmla="*/ 356633 w 920512"/>
                <a:gd name="connsiteY102" fmla="*/ 326612 h 919543"/>
                <a:gd name="connsiteX103" fmla="*/ 356633 w 920512"/>
                <a:gd name="connsiteY103" fmla="*/ 384620 h 919543"/>
                <a:gd name="connsiteX104" fmla="*/ 386446 w 920512"/>
                <a:gd name="connsiteY104" fmla="*/ 384620 h 919543"/>
                <a:gd name="connsiteX105" fmla="*/ 386446 w 920512"/>
                <a:gd name="connsiteY105" fmla="*/ 326612 h 919543"/>
                <a:gd name="connsiteX106" fmla="*/ 416069 w 920512"/>
                <a:gd name="connsiteY106" fmla="*/ 326612 h 919543"/>
                <a:gd name="connsiteX107" fmla="*/ 416069 w 920512"/>
                <a:gd name="connsiteY107" fmla="*/ 384524 h 919543"/>
                <a:gd name="connsiteX108" fmla="*/ 444930 w 920512"/>
                <a:gd name="connsiteY108" fmla="*/ 384524 h 919543"/>
                <a:gd name="connsiteX109" fmla="*/ 444930 w 920512"/>
                <a:gd name="connsiteY109" fmla="*/ 296609 h 919543"/>
                <a:gd name="connsiteX110" fmla="*/ 149273 w 920512"/>
                <a:gd name="connsiteY110" fmla="*/ 296609 h 919543"/>
                <a:gd name="connsiteX111" fmla="*/ 149273 w 920512"/>
                <a:gd name="connsiteY111" fmla="*/ 384620 h 919543"/>
                <a:gd name="connsiteX112" fmla="*/ 326915 w 920512"/>
                <a:gd name="connsiteY112" fmla="*/ 384620 h 919543"/>
                <a:gd name="connsiteX113" fmla="*/ 327010 w 920512"/>
                <a:gd name="connsiteY113" fmla="*/ 326612 h 919543"/>
                <a:gd name="connsiteX114" fmla="*/ 830883 w 920512"/>
                <a:gd name="connsiteY114" fmla="*/ 296513 h 919543"/>
                <a:gd name="connsiteX115" fmla="*/ 535131 w 920512"/>
                <a:gd name="connsiteY115" fmla="*/ 296513 h 919543"/>
                <a:gd name="connsiteX116" fmla="*/ 535131 w 920512"/>
                <a:gd name="connsiteY116" fmla="*/ 384810 h 919543"/>
                <a:gd name="connsiteX117" fmla="*/ 712773 w 920512"/>
                <a:gd name="connsiteY117" fmla="*/ 384810 h 919543"/>
                <a:gd name="connsiteX118" fmla="*/ 712773 w 920512"/>
                <a:gd name="connsiteY118" fmla="*/ 326422 h 919543"/>
                <a:gd name="connsiteX119" fmla="*/ 742681 w 920512"/>
                <a:gd name="connsiteY119" fmla="*/ 326422 h 919543"/>
                <a:gd name="connsiteX120" fmla="*/ 742681 w 920512"/>
                <a:gd name="connsiteY120" fmla="*/ 384715 h 919543"/>
                <a:gd name="connsiteX121" fmla="*/ 772113 w 920512"/>
                <a:gd name="connsiteY121" fmla="*/ 384715 h 919543"/>
                <a:gd name="connsiteX122" fmla="*/ 772113 w 920512"/>
                <a:gd name="connsiteY122" fmla="*/ 326517 h 919543"/>
                <a:gd name="connsiteX123" fmla="*/ 802308 w 920512"/>
                <a:gd name="connsiteY123" fmla="*/ 326517 h 919543"/>
                <a:gd name="connsiteX124" fmla="*/ 802308 w 920512"/>
                <a:gd name="connsiteY124" fmla="*/ 384524 h 919543"/>
                <a:gd name="connsiteX125" fmla="*/ 830883 w 920512"/>
                <a:gd name="connsiteY125" fmla="*/ 384524 h 919543"/>
                <a:gd name="connsiteX126" fmla="*/ 830883 w 920512"/>
                <a:gd name="connsiteY126" fmla="*/ 296513 h 919543"/>
                <a:gd name="connsiteX127" fmla="*/ 742967 w 920512"/>
                <a:gd name="connsiteY127" fmla="*/ 563880 h 919543"/>
                <a:gd name="connsiteX128" fmla="*/ 742967 w 920512"/>
                <a:gd name="connsiteY128" fmla="*/ 622173 h 919543"/>
                <a:gd name="connsiteX129" fmla="*/ 772304 w 920512"/>
                <a:gd name="connsiteY129" fmla="*/ 622173 h 919543"/>
                <a:gd name="connsiteX130" fmla="*/ 772304 w 920512"/>
                <a:gd name="connsiteY130" fmla="*/ 564166 h 919543"/>
                <a:gd name="connsiteX131" fmla="*/ 802403 w 920512"/>
                <a:gd name="connsiteY131" fmla="*/ 564166 h 919543"/>
                <a:gd name="connsiteX132" fmla="*/ 802403 w 920512"/>
                <a:gd name="connsiteY132" fmla="*/ 622173 h 919543"/>
                <a:gd name="connsiteX133" fmla="*/ 830597 w 920512"/>
                <a:gd name="connsiteY133" fmla="*/ 622173 h 919543"/>
                <a:gd name="connsiteX134" fmla="*/ 830597 w 920512"/>
                <a:gd name="connsiteY134" fmla="*/ 534067 h 919543"/>
                <a:gd name="connsiteX135" fmla="*/ 535131 w 920512"/>
                <a:gd name="connsiteY135" fmla="*/ 534067 h 919543"/>
                <a:gd name="connsiteX136" fmla="*/ 535131 w 920512"/>
                <a:gd name="connsiteY136" fmla="*/ 622268 h 919543"/>
                <a:gd name="connsiteX137" fmla="*/ 712868 w 920512"/>
                <a:gd name="connsiteY137" fmla="*/ 622268 h 919543"/>
                <a:gd name="connsiteX138" fmla="*/ 712868 w 920512"/>
                <a:gd name="connsiteY138" fmla="*/ 563975 h 919543"/>
                <a:gd name="connsiteX139" fmla="*/ 742967 w 920512"/>
                <a:gd name="connsiteY139" fmla="*/ 563880 h 919543"/>
                <a:gd name="connsiteX140" fmla="*/ 535227 w 920512"/>
                <a:gd name="connsiteY140" fmla="*/ 415100 h 919543"/>
                <a:gd name="connsiteX141" fmla="*/ 535227 w 920512"/>
                <a:gd name="connsiteY141" fmla="*/ 503587 h 919543"/>
                <a:gd name="connsiteX142" fmla="*/ 712868 w 920512"/>
                <a:gd name="connsiteY142" fmla="*/ 503587 h 919543"/>
                <a:gd name="connsiteX143" fmla="*/ 712868 w 920512"/>
                <a:gd name="connsiteY143" fmla="*/ 445294 h 919543"/>
                <a:gd name="connsiteX144" fmla="*/ 742681 w 920512"/>
                <a:gd name="connsiteY144" fmla="*/ 445294 h 919543"/>
                <a:gd name="connsiteX145" fmla="*/ 742681 w 920512"/>
                <a:gd name="connsiteY145" fmla="*/ 503587 h 919543"/>
                <a:gd name="connsiteX146" fmla="*/ 772018 w 920512"/>
                <a:gd name="connsiteY146" fmla="*/ 503587 h 919543"/>
                <a:gd name="connsiteX147" fmla="*/ 772018 w 920512"/>
                <a:gd name="connsiteY147" fmla="*/ 445294 h 919543"/>
                <a:gd name="connsiteX148" fmla="*/ 802117 w 920512"/>
                <a:gd name="connsiteY148" fmla="*/ 445294 h 919543"/>
                <a:gd name="connsiteX149" fmla="*/ 802117 w 920512"/>
                <a:gd name="connsiteY149" fmla="*/ 503492 h 919543"/>
                <a:gd name="connsiteX150" fmla="*/ 830597 w 920512"/>
                <a:gd name="connsiteY150" fmla="*/ 503492 h 919543"/>
                <a:gd name="connsiteX151" fmla="*/ 830597 w 920512"/>
                <a:gd name="connsiteY151" fmla="*/ 415100 h 919543"/>
                <a:gd name="connsiteX152" fmla="*/ 535227 w 920512"/>
                <a:gd name="connsiteY152" fmla="*/ 415100 h 919543"/>
                <a:gd name="connsiteX153" fmla="*/ 327296 w 920512"/>
                <a:gd name="connsiteY153" fmla="*/ 206693 h 919543"/>
                <a:gd name="connsiteX154" fmla="*/ 329201 w 920512"/>
                <a:gd name="connsiteY154" fmla="*/ 197739 h 919543"/>
                <a:gd name="connsiteX155" fmla="*/ 490935 w 920512"/>
                <a:gd name="connsiteY155" fmla="*/ 92107 h 919543"/>
                <a:gd name="connsiteX156" fmla="*/ 591996 w 920512"/>
                <a:gd name="connsiteY156" fmla="*/ 199263 h 919543"/>
                <a:gd name="connsiteX157" fmla="*/ 596282 w 920512"/>
                <a:gd name="connsiteY157" fmla="*/ 206693 h 919543"/>
                <a:gd name="connsiteX158" fmla="*/ 652575 w 920512"/>
                <a:gd name="connsiteY158" fmla="*/ 207074 h 919543"/>
                <a:gd name="connsiteX159" fmla="*/ 652575 w 920512"/>
                <a:gd name="connsiteY159" fmla="*/ 191738 h 919543"/>
                <a:gd name="connsiteX160" fmla="*/ 598473 w 920512"/>
                <a:gd name="connsiteY160" fmla="*/ 164021 h 919543"/>
                <a:gd name="connsiteX161" fmla="*/ 617142 w 920512"/>
                <a:gd name="connsiteY161" fmla="*/ 107252 h 919543"/>
                <a:gd name="connsiteX162" fmla="*/ 575136 w 920512"/>
                <a:gd name="connsiteY162" fmla="*/ 65437 h 919543"/>
                <a:gd name="connsiteX163" fmla="*/ 517986 w 920512"/>
                <a:gd name="connsiteY163" fmla="*/ 83820 h 919543"/>
                <a:gd name="connsiteX164" fmla="*/ 490173 w 920512"/>
                <a:gd name="connsiteY164" fmla="*/ 29813 h 919543"/>
                <a:gd name="connsiteX165" fmla="*/ 430642 w 920512"/>
                <a:gd name="connsiteY165" fmla="*/ 29813 h 919543"/>
                <a:gd name="connsiteX166" fmla="*/ 403210 w 920512"/>
                <a:gd name="connsiteY166" fmla="*/ 83630 h 919543"/>
                <a:gd name="connsiteX167" fmla="*/ 346251 w 920512"/>
                <a:gd name="connsiteY167" fmla="*/ 65627 h 919543"/>
                <a:gd name="connsiteX168" fmla="*/ 304150 w 920512"/>
                <a:gd name="connsiteY168" fmla="*/ 107537 h 919543"/>
                <a:gd name="connsiteX169" fmla="*/ 322343 w 920512"/>
                <a:gd name="connsiteY169" fmla="*/ 164592 h 919543"/>
                <a:gd name="connsiteX170" fmla="*/ 268336 w 920512"/>
                <a:gd name="connsiteY170" fmla="*/ 192024 h 919543"/>
                <a:gd name="connsiteX171" fmla="*/ 268336 w 920512"/>
                <a:gd name="connsiteY171" fmla="*/ 206597 h 919543"/>
                <a:gd name="connsiteX172" fmla="*/ 327296 w 920512"/>
                <a:gd name="connsiteY172" fmla="*/ 206693 h 919543"/>
                <a:gd name="connsiteX173" fmla="*/ 475886 w 920512"/>
                <a:gd name="connsiteY173" fmla="*/ 296513 h 919543"/>
                <a:gd name="connsiteX174" fmla="*/ 475886 w 920512"/>
                <a:gd name="connsiteY174" fmla="*/ 800386 h 919543"/>
                <a:gd name="connsiteX175" fmla="*/ 504365 w 920512"/>
                <a:gd name="connsiteY175" fmla="*/ 800386 h 919543"/>
                <a:gd name="connsiteX176" fmla="*/ 504365 w 920512"/>
                <a:gd name="connsiteY176" fmla="*/ 296513 h 919543"/>
                <a:gd name="connsiteX177" fmla="*/ 475886 w 920512"/>
                <a:gd name="connsiteY177" fmla="*/ 296513 h 919543"/>
                <a:gd name="connsiteX178" fmla="*/ 890319 w 920512"/>
                <a:gd name="connsiteY178" fmla="*/ 831342 h 919543"/>
                <a:gd name="connsiteX179" fmla="*/ 416450 w 920512"/>
                <a:gd name="connsiteY179" fmla="*/ 831342 h 919543"/>
                <a:gd name="connsiteX180" fmla="*/ 416450 w 920512"/>
                <a:gd name="connsiteY180" fmla="*/ 859631 h 919543"/>
                <a:gd name="connsiteX181" fmla="*/ 890319 w 920512"/>
                <a:gd name="connsiteY181" fmla="*/ 859631 h 919543"/>
                <a:gd name="connsiteX182" fmla="*/ 890319 w 920512"/>
                <a:gd name="connsiteY182" fmla="*/ 831342 h 919543"/>
                <a:gd name="connsiteX183" fmla="*/ 445215 w 920512"/>
                <a:gd name="connsiteY183" fmla="*/ 415195 h 919543"/>
                <a:gd name="connsiteX184" fmla="*/ 149559 w 920512"/>
                <a:gd name="connsiteY184" fmla="*/ 415195 h 919543"/>
                <a:gd name="connsiteX185" fmla="*/ 149559 w 920512"/>
                <a:gd name="connsiteY185" fmla="*/ 444627 h 919543"/>
                <a:gd name="connsiteX186" fmla="*/ 160799 w 920512"/>
                <a:gd name="connsiteY186" fmla="*/ 444627 h 919543"/>
                <a:gd name="connsiteX187" fmla="*/ 369015 w 920512"/>
                <a:gd name="connsiteY187" fmla="*/ 444722 h 919543"/>
                <a:gd name="connsiteX188" fmla="*/ 415688 w 920512"/>
                <a:gd name="connsiteY188" fmla="*/ 491395 h 919543"/>
                <a:gd name="connsiteX189" fmla="*/ 415688 w 920512"/>
                <a:gd name="connsiteY189" fmla="*/ 503587 h 919543"/>
                <a:gd name="connsiteX190" fmla="*/ 445120 w 920512"/>
                <a:gd name="connsiteY190" fmla="*/ 503587 h 919543"/>
                <a:gd name="connsiteX191" fmla="*/ 445215 w 920512"/>
                <a:gd name="connsiteY191" fmla="*/ 415195 h 919543"/>
                <a:gd name="connsiteX192" fmla="*/ 562182 w 920512"/>
                <a:gd name="connsiteY192" fmla="*/ 207074 h 919543"/>
                <a:gd name="connsiteX193" fmla="*/ 455217 w 920512"/>
                <a:gd name="connsiteY193" fmla="*/ 118110 h 919543"/>
                <a:gd name="connsiteX194" fmla="*/ 359109 w 920512"/>
                <a:gd name="connsiteY194" fmla="*/ 207169 h 919543"/>
                <a:gd name="connsiteX195" fmla="*/ 377778 w 920512"/>
                <a:gd name="connsiteY195" fmla="*/ 207264 h 919543"/>
                <a:gd name="connsiteX196" fmla="*/ 390256 w 920512"/>
                <a:gd name="connsiteY196" fmla="*/ 198501 h 919543"/>
                <a:gd name="connsiteX197" fmla="*/ 452931 w 920512"/>
                <a:gd name="connsiteY197" fmla="*/ 148209 h 919543"/>
                <a:gd name="connsiteX198" fmla="*/ 531512 w 920512"/>
                <a:gd name="connsiteY198" fmla="*/ 200597 h 919543"/>
                <a:gd name="connsiteX199" fmla="*/ 537132 w 920512"/>
                <a:gd name="connsiteY199" fmla="*/ 206883 h 919543"/>
                <a:gd name="connsiteX200" fmla="*/ 562182 w 920512"/>
                <a:gd name="connsiteY200" fmla="*/ 207074 h 919543"/>
                <a:gd name="connsiteX201" fmla="*/ 445120 w 920512"/>
                <a:gd name="connsiteY201" fmla="*/ 800386 h 919543"/>
                <a:gd name="connsiteX202" fmla="*/ 445120 w 920512"/>
                <a:gd name="connsiteY202" fmla="*/ 652939 h 919543"/>
                <a:gd name="connsiteX203" fmla="*/ 415783 w 920512"/>
                <a:gd name="connsiteY203" fmla="*/ 652939 h 919543"/>
                <a:gd name="connsiteX204" fmla="*/ 415878 w 920512"/>
                <a:gd name="connsiteY204" fmla="*/ 711041 h 919543"/>
                <a:gd name="connsiteX205" fmla="*/ 404163 w 920512"/>
                <a:gd name="connsiteY205" fmla="*/ 756380 h 919543"/>
                <a:gd name="connsiteX206" fmla="*/ 416069 w 920512"/>
                <a:gd name="connsiteY206" fmla="*/ 800386 h 919543"/>
                <a:gd name="connsiteX207" fmla="*/ 445120 w 920512"/>
                <a:gd name="connsiteY207" fmla="*/ 800386 h 919543"/>
                <a:gd name="connsiteX208" fmla="*/ 416640 w 920512"/>
                <a:gd name="connsiteY208" fmla="*/ 533972 h 919543"/>
                <a:gd name="connsiteX209" fmla="*/ 404829 w 920512"/>
                <a:gd name="connsiteY209" fmla="*/ 607790 h 919543"/>
                <a:gd name="connsiteX210" fmla="*/ 410449 w 920512"/>
                <a:gd name="connsiteY210" fmla="*/ 616649 h 919543"/>
                <a:gd name="connsiteX211" fmla="*/ 416069 w 920512"/>
                <a:gd name="connsiteY211" fmla="*/ 622554 h 919543"/>
                <a:gd name="connsiteX212" fmla="*/ 445215 w 920512"/>
                <a:gd name="connsiteY212" fmla="*/ 622840 h 919543"/>
                <a:gd name="connsiteX213" fmla="*/ 445215 w 920512"/>
                <a:gd name="connsiteY213" fmla="*/ 533972 h 919543"/>
                <a:gd name="connsiteX214" fmla="*/ 416640 w 920512"/>
                <a:gd name="connsiteY214" fmla="*/ 533972 h 919543"/>
                <a:gd name="connsiteX215" fmla="*/ 501127 w 920512"/>
                <a:gd name="connsiteY215" fmla="*/ 206597 h 919543"/>
                <a:gd name="connsiteX216" fmla="*/ 458836 w 920512"/>
                <a:gd name="connsiteY216" fmla="*/ 177260 h 919543"/>
                <a:gd name="connsiteX217" fmla="*/ 419974 w 920512"/>
                <a:gd name="connsiteY217" fmla="*/ 206597 h 919543"/>
                <a:gd name="connsiteX218" fmla="*/ 501127 w 920512"/>
                <a:gd name="connsiteY218" fmla="*/ 206597 h 91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920512" h="919543">
                  <a:moveTo>
                    <a:pt x="920513" y="270605"/>
                  </a:moveTo>
                  <a:cubicBezTo>
                    <a:pt x="920513" y="469487"/>
                    <a:pt x="920513" y="668465"/>
                    <a:pt x="920513" y="867347"/>
                  </a:cubicBezTo>
                  <a:cubicBezTo>
                    <a:pt x="913464" y="884682"/>
                    <a:pt x="900320" y="890016"/>
                    <a:pt x="882127" y="889921"/>
                  </a:cubicBezTo>
                  <a:cubicBezTo>
                    <a:pt x="729918" y="889540"/>
                    <a:pt x="577708" y="889730"/>
                    <a:pt x="425403" y="889730"/>
                  </a:cubicBezTo>
                  <a:cubicBezTo>
                    <a:pt x="422736" y="889730"/>
                    <a:pt x="419879" y="889349"/>
                    <a:pt x="417402" y="889921"/>
                  </a:cubicBezTo>
                  <a:cubicBezTo>
                    <a:pt x="415402" y="890397"/>
                    <a:pt x="412640" y="891635"/>
                    <a:pt x="411878" y="893255"/>
                  </a:cubicBezTo>
                  <a:cubicBezTo>
                    <a:pt x="405401" y="907352"/>
                    <a:pt x="393590" y="914781"/>
                    <a:pt x="379588" y="919544"/>
                  </a:cubicBezTo>
                  <a:cubicBezTo>
                    <a:pt x="265193" y="919544"/>
                    <a:pt x="150702" y="919544"/>
                    <a:pt x="36307" y="919544"/>
                  </a:cubicBezTo>
                  <a:cubicBezTo>
                    <a:pt x="9256" y="910685"/>
                    <a:pt x="-1221" y="891731"/>
                    <a:pt x="112" y="863918"/>
                  </a:cubicBezTo>
                  <a:cubicBezTo>
                    <a:pt x="1160" y="842105"/>
                    <a:pt x="588" y="820198"/>
                    <a:pt x="207" y="798290"/>
                  </a:cubicBezTo>
                  <a:cubicBezTo>
                    <a:pt x="-78" y="783050"/>
                    <a:pt x="684" y="768287"/>
                    <a:pt x="11828" y="756285"/>
                  </a:cubicBezTo>
                  <a:cubicBezTo>
                    <a:pt x="2208" y="744950"/>
                    <a:pt x="-78" y="732377"/>
                    <a:pt x="207" y="718757"/>
                  </a:cubicBezTo>
                  <a:cubicBezTo>
                    <a:pt x="684" y="697230"/>
                    <a:pt x="493" y="675608"/>
                    <a:pt x="303" y="654082"/>
                  </a:cubicBezTo>
                  <a:cubicBezTo>
                    <a:pt x="112" y="637508"/>
                    <a:pt x="-650" y="621030"/>
                    <a:pt x="9447" y="610457"/>
                  </a:cubicBezTo>
                  <a:cubicBezTo>
                    <a:pt x="5922" y="597980"/>
                    <a:pt x="1065" y="588169"/>
                    <a:pt x="779" y="578263"/>
                  </a:cubicBezTo>
                  <a:cubicBezTo>
                    <a:pt x="-269" y="548354"/>
                    <a:pt x="112" y="518350"/>
                    <a:pt x="493" y="488442"/>
                  </a:cubicBezTo>
                  <a:cubicBezTo>
                    <a:pt x="779" y="464153"/>
                    <a:pt x="19638" y="445580"/>
                    <a:pt x="43927" y="444818"/>
                  </a:cubicBezTo>
                  <a:cubicBezTo>
                    <a:pt x="48880" y="444627"/>
                    <a:pt x="53928" y="444818"/>
                    <a:pt x="59643" y="444818"/>
                  </a:cubicBezTo>
                  <a:cubicBezTo>
                    <a:pt x="59643" y="440436"/>
                    <a:pt x="59643" y="437198"/>
                    <a:pt x="59643" y="433959"/>
                  </a:cubicBezTo>
                  <a:cubicBezTo>
                    <a:pt x="59643" y="384810"/>
                    <a:pt x="59643" y="335661"/>
                    <a:pt x="59643" y="286607"/>
                  </a:cubicBezTo>
                  <a:cubicBezTo>
                    <a:pt x="59643" y="238411"/>
                    <a:pt x="90600" y="207455"/>
                    <a:pt x="138796" y="207264"/>
                  </a:cubicBezTo>
                  <a:cubicBezTo>
                    <a:pt x="168419" y="207169"/>
                    <a:pt x="198137" y="207264"/>
                    <a:pt x="227760" y="207264"/>
                  </a:cubicBezTo>
                  <a:cubicBezTo>
                    <a:pt x="230903" y="207264"/>
                    <a:pt x="234046" y="206978"/>
                    <a:pt x="238142" y="206788"/>
                  </a:cubicBezTo>
                  <a:cubicBezTo>
                    <a:pt x="238142" y="191548"/>
                    <a:pt x="238142" y="177356"/>
                    <a:pt x="238142" y="162782"/>
                  </a:cubicBezTo>
                  <a:cubicBezTo>
                    <a:pt x="250239" y="162782"/>
                    <a:pt x="261288" y="162782"/>
                    <a:pt x="272337" y="162782"/>
                  </a:cubicBezTo>
                  <a:cubicBezTo>
                    <a:pt x="281100" y="162782"/>
                    <a:pt x="290339" y="163735"/>
                    <a:pt x="294720" y="153638"/>
                  </a:cubicBezTo>
                  <a:cubicBezTo>
                    <a:pt x="299102" y="143447"/>
                    <a:pt x="292244" y="137446"/>
                    <a:pt x="285862" y="131350"/>
                  </a:cubicBezTo>
                  <a:cubicBezTo>
                    <a:pt x="277480" y="123349"/>
                    <a:pt x="269098" y="115348"/>
                    <a:pt x="261859" y="108490"/>
                  </a:cubicBezTo>
                  <a:cubicBezTo>
                    <a:pt x="290720" y="79629"/>
                    <a:pt x="318247" y="51911"/>
                    <a:pt x="346536" y="23622"/>
                  </a:cubicBezTo>
                  <a:cubicBezTo>
                    <a:pt x="354728" y="32004"/>
                    <a:pt x="363681" y="40862"/>
                    <a:pt x="372254" y="50006"/>
                  </a:cubicBezTo>
                  <a:cubicBezTo>
                    <a:pt x="377778" y="55912"/>
                    <a:pt x="383970" y="59722"/>
                    <a:pt x="392066" y="56293"/>
                  </a:cubicBezTo>
                  <a:cubicBezTo>
                    <a:pt x="399972" y="52959"/>
                    <a:pt x="401210" y="46101"/>
                    <a:pt x="401115" y="38386"/>
                  </a:cubicBezTo>
                  <a:cubicBezTo>
                    <a:pt x="400924" y="25622"/>
                    <a:pt x="401019" y="12859"/>
                    <a:pt x="401019" y="0"/>
                  </a:cubicBezTo>
                  <a:cubicBezTo>
                    <a:pt x="441120" y="0"/>
                    <a:pt x="480172" y="0"/>
                    <a:pt x="519701" y="0"/>
                  </a:cubicBezTo>
                  <a:cubicBezTo>
                    <a:pt x="519701" y="13430"/>
                    <a:pt x="519891" y="26289"/>
                    <a:pt x="519606" y="39148"/>
                  </a:cubicBezTo>
                  <a:cubicBezTo>
                    <a:pt x="519510" y="46577"/>
                    <a:pt x="521034" y="53054"/>
                    <a:pt x="528464" y="56198"/>
                  </a:cubicBezTo>
                  <a:cubicBezTo>
                    <a:pt x="536179" y="59531"/>
                    <a:pt x="542275" y="56483"/>
                    <a:pt x="547704" y="50768"/>
                  </a:cubicBezTo>
                  <a:cubicBezTo>
                    <a:pt x="556848" y="41339"/>
                    <a:pt x="566183" y="32099"/>
                    <a:pt x="574470" y="23717"/>
                  </a:cubicBezTo>
                  <a:cubicBezTo>
                    <a:pt x="602854" y="52007"/>
                    <a:pt x="630667" y="79534"/>
                    <a:pt x="658956" y="107728"/>
                  </a:cubicBezTo>
                  <a:cubicBezTo>
                    <a:pt x="649527" y="117062"/>
                    <a:pt x="639716" y="126683"/>
                    <a:pt x="629905" y="136303"/>
                  </a:cubicBezTo>
                  <a:cubicBezTo>
                    <a:pt x="624952" y="141161"/>
                    <a:pt x="623142" y="146876"/>
                    <a:pt x="625809" y="153448"/>
                  </a:cubicBezTo>
                  <a:cubicBezTo>
                    <a:pt x="628572" y="160020"/>
                    <a:pt x="633906" y="162687"/>
                    <a:pt x="640859" y="162782"/>
                  </a:cubicBezTo>
                  <a:cubicBezTo>
                    <a:pt x="644764" y="162782"/>
                    <a:pt x="648669" y="162782"/>
                    <a:pt x="652575" y="162782"/>
                  </a:cubicBezTo>
                  <a:cubicBezTo>
                    <a:pt x="662576" y="162782"/>
                    <a:pt x="672672" y="162782"/>
                    <a:pt x="683245" y="162782"/>
                  </a:cubicBezTo>
                  <a:cubicBezTo>
                    <a:pt x="683245" y="178308"/>
                    <a:pt x="683245" y="192310"/>
                    <a:pt x="683245" y="207264"/>
                  </a:cubicBezTo>
                  <a:cubicBezTo>
                    <a:pt x="687436" y="207264"/>
                    <a:pt x="690960" y="207264"/>
                    <a:pt x="694485" y="207264"/>
                  </a:cubicBezTo>
                  <a:cubicBezTo>
                    <a:pt x="746301" y="207359"/>
                    <a:pt x="798117" y="206883"/>
                    <a:pt x="849933" y="207740"/>
                  </a:cubicBezTo>
                  <a:cubicBezTo>
                    <a:pt x="881746" y="208217"/>
                    <a:pt x="908226" y="230029"/>
                    <a:pt x="917274" y="260604"/>
                  </a:cubicBezTo>
                  <a:cubicBezTo>
                    <a:pt x="918417" y="263843"/>
                    <a:pt x="919465" y="267272"/>
                    <a:pt x="920513" y="270605"/>
                  </a:cubicBezTo>
                  <a:close/>
                  <a:moveTo>
                    <a:pt x="119079" y="444246"/>
                  </a:moveTo>
                  <a:cubicBezTo>
                    <a:pt x="119079" y="440341"/>
                    <a:pt x="119079" y="437102"/>
                    <a:pt x="119079" y="433864"/>
                  </a:cubicBezTo>
                  <a:cubicBezTo>
                    <a:pt x="119079" y="390144"/>
                    <a:pt x="119079" y="346424"/>
                    <a:pt x="119079" y="302609"/>
                  </a:cubicBezTo>
                  <a:cubicBezTo>
                    <a:pt x="119079" y="277082"/>
                    <a:pt x="129557" y="266510"/>
                    <a:pt x="154989" y="266510"/>
                  </a:cubicBezTo>
                  <a:cubicBezTo>
                    <a:pt x="378445" y="266510"/>
                    <a:pt x="601902" y="266510"/>
                    <a:pt x="825358" y="266510"/>
                  </a:cubicBezTo>
                  <a:cubicBezTo>
                    <a:pt x="850695" y="266510"/>
                    <a:pt x="861267" y="277082"/>
                    <a:pt x="861267" y="302514"/>
                  </a:cubicBezTo>
                  <a:cubicBezTo>
                    <a:pt x="861267" y="464915"/>
                    <a:pt x="861267" y="627221"/>
                    <a:pt x="861267" y="789623"/>
                  </a:cubicBezTo>
                  <a:cubicBezTo>
                    <a:pt x="861267" y="793147"/>
                    <a:pt x="861267" y="796576"/>
                    <a:pt x="861267" y="800195"/>
                  </a:cubicBezTo>
                  <a:cubicBezTo>
                    <a:pt x="871554" y="800195"/>
                    <a:pt x="880698" y="800195"/>
                    <a:pt x="890414" y="800195"/>
                  </a:cubicBezTo>
                  <a:cubicBezTo>
                    <a:pt x="890604" y="796862"/>
                    <a:pt x="890795" y="793909"/>
                    <a:pt x="890795" y="790956"/>
                  </a:cubicBezTo>
                  <a:cubicBezTo>
                    <a:pt x="890795" y="622554"/>
                    <a:pt x="890890" y="454247"/>
                    <a:pt x="890795" y="285845"/>
                  </a:cubicBezTo>
                  <a:cubicBezTo>
                    <a:pt x="890795" y="254222"/>
                    <a:pt x="872697" y="236411"/>
                    <a:pt x="841074" y="236411"/>
                  </a:cubicBezTo>
                  <a:cubicBezTo>
                    <a:pt x="607140" y="236411"/>
                    <a:pt x="373206" y="236411"/>
                    <a:pt x="139272" y="236411"/>
                  </a:cubicBezTo>
                  <a:cubicBezTo>
                    <a:pt x="107459" y="236411"/>
                    <a:pt x="89647" y="254127"/>
                    <a:pt x="89552" y="285845"/>
                  </a:cubicBezTo>
                  <a:cubicBezTo>
                    <a:pt x="89456" y="335566"/>
                    <a:pt x="89552" y="385286"/>
                    <a:pt x="89552" y="435007"/>
                  </a:cubicBezTo>
                  <a:cubicBezTo>
                    <a:pt x="89552" y="437864"/>
                    <a:pt x="89933" y="440722"/>
                    <a:pt x="90123" y="444056"/>
                  </a:cubicBezTo>
                  <a:cubicBezTo>
                    <a:pt x="99744" y="444246"/>
                    <a:pt x="108602" y="444246"/>
                    <a:pt x="119079" y="444246"/>
                  </a:cubicBezTo>
                  <a:close/>
                  <a:moveTo>
                    <a:pt x="534941" y="800386"/>
                  </a:moveTo>
                  <a:cubicBezTo>
                    <a:pt x="634096" y="800386"/>
                    <a:pt x="732299" y="800386"/>
                    <a:pt x="830787" y="800386"/>
                  </a:cubicBezTo>
                  <a:cubicBezTo>
                    <a:pt x="830787" y="750951"/>
                    <a:pt x="830787" y="702088"/>
                    <a:pt x="830787" y="652939"/>
                  </a:cubicBezTo>
                  <a:cubicBezTo>
                    <a:pt x="731823" y="652939"/>
                    <a:pt x="633525" y="652939"/>
                    <a:pt x="534941" y="652939"/>
                  </a:cubicBezTo>
                  <a:cubicBezTo>
                    <a:pt x="534941" y="702374"/>
                    <a:pt x="534941" y="751046"/>
                    <a:pt x="534941" y="800386"/>
                  </a:cubicBezTo>
                  <a:close/>
                  <a:moveTo>
                    <a:pt x="207662" y="592836"/>
                  </a:moveTo>
                  <a:cubicBezTo>
                    <a:pt x="260716" y="592836"/>
                    <a:pt x="313675" y="592836"/>
                    <a:pt x="366729" y="592836"/>
                  </a:cubicBezTo>
                  <a:cubicBezTo>
                    <a:pt x="381398" y="592836"/>
                    <a:pt x="386351" y="587978"/>
                    <a:pt x="386446" y="573596"/>
                  </a:cubicBezTo>
                  <a:cubicBezTo>
                    <a:pt x="386541" y="546926"/>
                    <a:pt x="386541" y="520256"/>
                    <a:pt x="386446" y="493586"/>
                  </a:cubicBezTo>
                  <a:cubicBezTo>
                    <a:pt x="386446" y="479203"/>
                    <a:pt x="381207" y="474059"/>
                    <a:pt x="366825" y="474059"/>
                  </a:cubicBezTo>
                  <a:cubicBezTo>
                    <a:pt x="261097" y="474059"/>
                    <a:pt x="155370" y="474059"/>
                    <a:pt x="49642" y="474059"/>
                  </a:cubicBezTo>
                  <a:cubicBezTo>
                    <a:pt x="35164" y="474059"/>
                    <a:pt x="30211" y="479012"/>
                    <a:pt x="30116" y="493490"/>
                  </a:cubicBezTo>
                  <a:cubicBezTo>
                    <a:pt x="30021" y="519875"/>
                    <a:pt x="30021" y="546259"/>
                    <a:pt x="30116" y="572548"/>
                  </a:cubicBezTo>
                  <a:cubicBezTo>
                    <a:pt x="30116" y="588455"/>
                    <a:pt x="34497" y="592741"/>
                    <a:pt x="50404" y="592741"/>
                  </a:cubicBezTo>
                  <a:cubicBezTo>
                    <a:pt x="102792" y="592836"/>
                    <a:pt x="155274" y="592836"/>
                    <a:pt x="207662" y="592836"/>
                  </a:cubicBezTo>
                  <a:close/>
                  <a:moveTo>
                    <a:pt x="207662" y="889826"/>
                  </a:moveTo>
                  <a:cubicBezTo>
                    <a:pt x="260716" y="889826"/>
                    <a:pt x="313675" y="889826"/>
                    <a:pt x="366729" y="889826"/>
                  </a:cubicBezTo>
                  <a:cubicBezTo>
                    <a:pt x="381398" y="889826"/>
                    <a:pt x="386351" y="884968"/>
                    <a:pt x="386446" y="870585"/>
                  </a:cubicBezTo>
                  <a:cubicBezTo>
                    <a:pt x="386541" y="843915"/>
                    <a:pt x="386541" y="817245"/>
                    <a:pt x="386446" y="790575"/>
                  </a:cubicBezTo>
                  <a:cubicBezTo>
                    <a:pt x="386446" y="776192"/>
                    <a:pt x="381303" y="771049"/>
                    <a:pt x="366920" y="771049"/>
                  </a:cubicBezTo>
                  <a:cubicBezTo>
                    <a:pt x="261192" y="770954"/>
                    <a:pt x="155465" y="770954"/>
                    <a:pt x="49737" y="771049"/>
                  </a:cubicBezTo>
                  <a:cubicBezTo>
                    <a:pt x="35164" y="771049"/>
                    <a:pt x="30211" y="776002"/>
                    <a:pt x="30211" y="790480"/>
                  </a:cubicBezTo>
                  <a:cubicBezTo>
                    <a:pt x="30116" y="816578"/>
                    <a:pt x="30116" y="842582"/>
                    <a:pt x="30211" y="868680"/>
                  </a:cubicBezTo>
                  <a:cubicBezTo>
                    <a:pt x="30211" y="885825"/>
                    <a:pt x="34307" y="889826"/>
                    <a:pt x="51452" y="889921"/>
                  </a:cubicBezTo>
                  <a:cubicBezTo>
                    <a:pt x="103363" y="889826"/>
                    <a:pt x="155560" y="889826"/>
                    <a:pt x="207662" y="889826"/>
                  </a:cubicBezTo>
                  <a:close/>
                  <a:moveTo>
                    <a:pt x="207948" y="622840"/>
                  </a:moveTo>
                  <a:cubicBezTo>
                    <a:pt x="154893" y="622840"/>
                    <a:pt x="101934" y="622840"/>
                    <a:pt x="48880" y="622840"/>
                  </a:cubicBezTo>
                  <a:cubicBezTo>
                    <a:pt x="35164" y="622840"/>
                    <a:pt x="30211" y="627507"/>
                    <a:pt x="30116" y="640937"/>
                  </a:cubicBezTo>
                  <a:cubicBezTo>
                    <a:pt x="29925" y="668179"/>
                    <a:pt x="30021" y="695420"/>
                    <a:pt x="30116" y="722757"/>
                  </a:cubicBezTo>
                  <a:cubicBezTo>
                    <a:pt x="30211" y="736568"/>
                    <a:pt x="35355" y="741521"/>
                    <a:pt x="49356" y="741521"/>
                  </a:cubicBezTo>
                  <a:cubicBezTo>
                    <a:pt x="155084" y="741521"/>
                    <a:pt x="260811" y="741521"/>
                    <a:pt x="366539" y="741521"/>
                  </a:cubicBezTo>
                  <a:cubicBezTo>
                    <a:pt x="381303" y="741521"/>
                    <a:pt x="386351" y="736378"/>
                    <a:pt x="386351" y="721328"/>
                  </a:cubicBezTo>
                  <a:cubicBezTo>
                    <a:pt x="386446" y="695230"/>
                    <a:pt x="386446" y="669227"/>
                    <a:pt x="386351" y="643128"/>
                  </a:cubicBezTo>
                  <a:cubicBezTo>
                    <a:pt x="386351" y="627412"/>
                    <a:pt x="381684" y="622745"/>
                    <a:pt x="366063" y="622745"/>
                  </a:cubicBezTo>
                  <a:cubicBezTo>
                    <a:pt x="313389" y="622840"/>
                    <a:pt x="260621" y="622840"/>
                    <a:pt x="207948" y="622840"/>
                  </a:cubicBezTo>
                  <a:close/>
                  <a:moveTo>
                    <a:pt x="327010" y="326612"/>
                  </a:moveTo>
                  <a:cubicBezTo>
                    <a:pt x="337678" y="326612"/>
                    <a:pt x="346727" y="326612"/>
                    <a:pt x="356633" y="326612"/>
                  </a:cubicBezTo>
                  <a:cubicBezTo>
                    <a:pt x="356633" y="346329"/>
                    <a:pt x="356633" y="365379"/>
                    <a:pt x="356633" y="384620"/>
                  </a:cubicBezTo>
                  <a:cubicBezTo>
                    <a:pt x="366825" y="384620"/>
                    <a:pt x="376159" y="384620"/>
                    <a:pt x="386446" y="384620"/>
                  </a:cubicBezTo>
                  <a:cubicBezTo>
                    <a:pt x="386446" y="364903"/>
                    <a:pt x="386446" y="345853"/>
                    <a:pt x="386446" y="326612"/>
                  </a:cubicBezTo>
                  <a:cubicBezTo>
                    <a:pt x="396638" y="326612"/>
                    <a:pt x="405972" y="326612"/>
                    <a:pt x="416069" y="326612"/>
                  </a:cubicBezTo>
                  <a:cubicBezTo>
                    <a:pt x="416069" y="346424"/>
                    <a:pt x="416069" y="365379"/>
                    <a:pt x="416069" y="384524"/>
                  </a:cubicBezTo>
                  <a:cubicBezTo>
                    <a:pt x="426261" y="384524"/>
                    <a:pt x="435690" y="384524"/>
                    <a:pt x="444930" y="384524"/>
                  </a:cubicBezTo>
                  <a:cubicBezTo>
                    <a:pt x="444930" y="354616"/>
                    <a:pt x="444930" y="325469"/>
                    <a:pt x="444930" y="296609"/>
                  </a:cubicBezTo>
                  <a:cubicBezTo>
                    <a:pt x="345965" y="296609"/>
                    <a:pt x="247667" y="296609"/>
                    <a:pt x="149273" y="296609"/>
                  </a:cubicBezTo>
                  <a:cubicBezTo>
                    <a:pt x="149273" y="326326"/>
                    <a:pt x="149273" y="355283"/>
                    <a:pt x="149273" y="384620"/>
                  </a:cubicBezTo>
                  <a:cubicBezTo>
                    <a:pt x="208519" y="384620"/>
                    <a:pt x="267288" y="384620"/>
                    <a:pt x="326915" y="384620"/>
                  </a:cubicBezTo>
                  <a:cubicBezTo>
                    <a:pt x="327010" y="365093"/>
                    <a:pt x="327010" y="346043"/>
                    <a:pt x="327010" y="326612"/>
                  </a:cubicBezTo>
                  <a:close/>
                  <a:moveTo>
                    <a:pt x="830883" y="296513"/>
                  </a:moveTo>
                  <a:cubicBezTo>
                    <a:pt x="732013" y="296513"/>
                    <a:pt x="633715" y="296513"/>
                    <a:pt x="535131" y="296513"/>
                  </a:cubicBezTo>
                  <a:cubicBezTo>
                    <a:pt x="535131" y="326231"/>
                    <a:pt x="535131" y="355378"/>
                    <a:pt x="535131" y="384810"/>
                  </a:cubicBezTo>
                  <a:cubicBezTo>
                    <a:pt x="594377" y="384810"/>
                    <a:pt x="652956" y="384810"/>
                    <a:pt x="712773" y="384810"/>
                  </a:cubicBezTo>
                  <a:cubicBezTo>
                    <a:pt x="712773" y="365093"/>
                    <a:pt x="712773" y="345853"/>
                    <a:pt x="712773" y="326422"/>
                  </a:cubicBezTo>
                  <a:cubicBezTo>
                    <a:pt x="723250" y="326422"/>
                    <a:pt x="732394" y="326422"/>
                    <a:pt x="742681" y="326422"/>
                  </a:cubicBezTo>
                  <a:cubicBezTo>
                    <a:pt x="742681" y="346139"/>
                    <a:pt x="742681" y="365379"/>
                    <a:pt x="742681" y="384715"/>
                  </a:cubicBezTo>
                  <a:cubicBezTo>
                    <a:pt x="752968" y="384715"/>
                    <a:pt x="762112" y="384715"/>
                    <a:pt x="772113" y="384715"/>
                  </a:cubicBezTo>
                  <a:cubicBezTo>
                    <a:pt x="772113" y="364998"/>
                    <a:pt x="772113" y="345948"/>
                    <a:pt x="772113" y="326517"/>
                  </a:cubicBezTo>
                  <a:cubicBezTo>
                    <a:pt x="782400" y="326517"/>
                    <a:pt x="791830" y="326517"/>
                    <a:pt x="802308" y="326517"/>
                  </a:cubicBezTo>
                  <a:cubicBezTo>
                    <a:pt x="802308" y="346424"/>
                    <a:pt x="802308" y="365665"/>
                    <a:pt x="802308" y="384524"/>
                  </a:cubicBezTo>
                  <a:cubicBezTo>
                    <a:pt x="812595" y="384524"/>
                    <a:pt x="821644" y="384524"/>
                    <a:pt x="830883" y="384524"/>
                  </a:cubicBezTo>
                  <a:cubicBezTo>
                    <a:pt x="830883" y="354901"/>
                    <a:pt x="830883" y="325946"/>
                    <a:pt x="830883" y="296513"/>
                  </a:cubicBezTo>
                  <a:close/>
                  <a:moveTo>
                    <a:pt x="742967" y="563880"/>
                  </a:moveTo>
                  <a:cubicBezTo>
                    <a:pt x="742967" y="583978"/>
                    <a:pt x="742967" y="603218"/>
                    <a:pt x="742967" y="622173"/>
                  </a:cubicBezTo>
                  <a:cubicBezTo>
                    <a:pt x="753159" y="622173"/>
                    <a:pt x="762303" y="622173"/>
                    <a:pt x="772304" y="622173"/>
                  </a:cubicBezTo>
                  <a:cubicBezTo>
                    <a:pt x="772304" y="602456"/>
                    <a:pt x="772304" y="583311"/>
                    <a:pt x="772304" y="564166"/>
                  </a:cubicBezTo>
                  <a:cubicBezTo>
                    <a:pt x="782591" y="564166"/>
                    <a:pt x="791925" y="564166"/>
                    <a:pt x="802403" y="564166"/>
                  </a:cubicBezTo>
                  <a:cubicBezTo>
                    <a:pt x="802403" y="584073"/>
                    <a:pt x="802403" y="603314"/>
                    <a:pt x="802403" y="622173"/>
                  </a:cubicBezTo>
                  <a:cubicBezTo>
                    <a:pt x="812595" y="622173"/>
                    <a:pt x="821739" y="622173"/>
                    <a:pt x="830597" y="622173"/>
                  </a:cubicBezTo>
                  <a:cubicBezTo>
                    <a:pt x="830597" y="592360"/>
                    <a:pt x="830597" y="563213"/>
                    <a:pt x="830597" y="534067"/>
                  </a:cubicBezTo>
                  <a:cubicBezTo>
                    <a:pt x="731632" y="534067"/>
                    <a:pt x="633620" y="534067"/>
                    <a:pt x="535131" y="534067"/>
                  </a:cubicBezTo>
                  <a:cubicBezTo>
                    <a:pt x="535131" y="563785"/>
                    <a:pt x="535131" y="592931"/>
                    <a:pt x="535131" y="622268"/>
                  </a:cubicBezTo>
                  <a:cubicBezTo>
                    <a:pt x="594472" y="622268"/>
                    <a:pt x="653241" y="622268"/>
                    <a:pt x="712868" y="622268"/>
                  </a:cubicBezTo>
                  <a:cubicBezTo>
                    <a:pt x="712868" y="602552"/>
                    <a:pt x="712868" y="583502"/>
                    <a:pt x="712868" y="563975"/>
                  </a:cubicBezTo>
                  <a:cubicBezTo>
                    <a:pt x="722869" y="563880"/>
                    <a:pt x="732108" y="563880"/>
                    <a:pt x="742967" y="563880"/>
                  </a:cubicBezTo>
                  <a:close/>
                  <a:moveTo>
                    <a:pt x="535227" y="415100"/>
                  </a:moveTo>
                  <a:cubicBezTo>
                    <a:pt x="535227" y="445294"/>
                    <a:pt x="535227" y="474440"/>
                    <a:pt x="535227" y="503587"/>
                  </a:cubicBezTo>
                  <a:cubicBezTo>
                    <a:pt x="594567" y="503587"/>
                    <a:pt x="653146" y="503587"/>
                    <a:pt x="712868" y="503587"/>
                  </a:cubicBezTo>
                  <a:cubicBezTo>
                    <a:pt x="712868" y="483775"/>
                    <a:pt x="712868" y="464534"/>
                    <a:pt x="712868" y="445294"/>
                  </a:cubicBezTo>
                  <a:cubicBezTo>
                    <a:pt x="723250" y="445294"/>
                    <a:pt x="732394" y="445294"/>
                    <a:pt x="742681" y="445294"/>
                  </a:cubicBezTo>
                  <a:cubicBezTo>
                    <a:pt x="742681" y="465011"/>
                    <a:pt x="742681" y="484346"/>
                    <a:pt x="742681" y="503587"/>
                  </a:cubicBezTo>
                  <a:cubicBezTo>
                    <a:pt x="752873" y="503587"/>
                    <a:pt x="762017" y="503587"/>
                    <a:pt x="772018" y="503587"/>
                  </a:cubicBezTo>
                  <a:cubicBezTo>
                    <a:pt x="772018" y="483965"/>
                    <a:pt x="772018" y="464915"/>
                    <a:pt x="772018" y="445294"/>
                  </a:cubicBezTo>
                  <a:cubicBezTo>
                    <a:pt x="782305" y="445294"/>
                    <a:pt x="791640" y="445294"/>
                    <a:pt x="802117" y="445294"/>
                  </a:cubicBezTo>
                  <a:cubicBezTo>
                    <a:pt x="802117" y="465106"/>
                    <a:pt x="802117" y="484346"/>
                    <a:pt x="802117" y="503492"/>
                  </a:cubicBezTo>
                  <a:cubicBezTo>
                    <a:pt x="812309" y="503492"/>
                    <a:pt x="821453" y="503492"/>
                    <a:pt x="830597" y="503492"/>
                  </a:cubicBezTo>
                  <a:cubicBezTo>
                    <a:pt x="830597" y="473678"/>
                    <a:pt x="830597" y="444532"/>
                    <a:pt x="830597" y="415100"/>
                  </a:cubicBezTo>
                  <a:cubicBezTo>
                    <a:pt x="731823" y="415100"/>
                    <a:pt x="633810" y="415100"/>
                    <a:pt x="535227" y="415100"/>
                  </a:cubicBezTo>
                  <a:close/>
                  <a:moveTo>
                    <a:pt x="327296" y="206693"/>
                  </a:moveTo>
                  <a:cubicBezTo>
                    <a:pt x="327963" y="203549"/>
                    <a:pt x="328629" y="200597"/>
                    <a:pt x="329201" y="197739"/>
                  </a:cubicBezTo>
                  <a:cubicBezTo>
                    <a:pt x="341869" y="123634"/>
                    <a:pt x="417974" y="73343"/>
                    <a:pt x="490935" y="92107"/>
                  </a:cubicBezTo>
                  <a:cubicBezTo>
                    <a:pt x="546561" y="106394"/>
                    <a:pt x="580089" y="142875"/>
                    <a:pt x="591996" y="199263"/>
                  </a:cubicBezTo>
                  <a:cubicBezTo>
                    <a:pt x="592567" y="202025"/>
                    <a:pt x="594758" y="206693"/>
                    <a:pt x="596282" y="206693"/>
                  </a:cubicBezTo>
                  <a:cubicBezTo>
                    <a:pt x="615046" y="207169"/>
                    <a:pt x="633715" y="207074"/>
                    <a:pt x="652575" y="207074"/>
                  </a:cubicBezTo>
                  <a:cubicBezTo>
                    <a:pt x="652575" y="201549"/>
                    <a:pt x="652575" y="197168"/>
                    <a:pt x="652575" y="191738"/>
                  </a:cubicBezTo>
                  <a:cubicBezTo>
                    <a:pt x="628286" y="194119"/>
                    <a:pt x="608188" y="188119"/>
                    <a:pt x="598473" y="164021"/>
                  </a:cubicBezTo>
                  <a:cubicBezTo>
                    <a:pt x="588662" y="139922"/>
                    <a:pt x="600092" y="122015"/>
                    <a:pt x="617142" y="107252"/>
                  </a:cubicBezTo>
                  <a:cubicBezTo>
                    <a:pt x="602759" y="92964"/>
                    <a:pt x="589233" y="79439"/>
                    <a:pt x="575136" y="65437"/>
                  </a:cubicBezTo>
                  <a:cubicBezTo>
                    <a:pt x="560087" y="82391"/>
                    <a:pt x="542180" y="93726"/>
                    <a:pt x="517986" y="83820"/>
                  </a:cubicBezTo>
                  <a:cubicBezTo>
                    <a:pt x="493888" y="73914"/>
                    <a:pt x="488649" y="53435"/>
                    <a:pt x="490173" y="29813"/>
                  </a:cubicBezTo>
                  <a:cubicBezTo>
                    <a:pt x="469885" y="29813"/>
                    <a:pt x="450740" y="29813"/>
                    <a:pt x="430642" y="29813"/>
                  </a:cubicBezTo>
                  <a:cubicBezTo>
                    <a:pt x="432356" y="53816"/>
                    <a:pt x="426832" y="73819"/>
                    <a:pt x="403210" y="83630"/>
                  </a:cubicBezTo>
                  <a:cubicBezTo>
                    <a:pt x="379112" y="93631"/>
                    <a:pt x="361014" y="82677"/>
                    <a:pt x="346251" y="65627"/>
                  </a:cubicBezTo>
                  <a:cubicBezTo>
                    <a:pt x="332058" y="79724"/>
                    <a:pt x="318342" y="93345"/>
                    <a:pt x="304150" y="107537"/>
                  </a:cubicBezTo>
                  <a:cubicBezTo>
                    <a:pt x="321486" y="122301"/>
                    <a:pt x="332249" y="140494"/>
                    <a:pt x="322343" y="164592"/>
                  </a:cubicBezTo>
                  <a:cubicBezTo>
                    <a:pt x="312437" y="188690"/>
                    <a:pt x="291863" y="193643"/>
                    <a:pt x="268336" y="192024"/>
                  </a:cubicBezTo>
                  <a:cubicBezTo>
                    <a:pt x="268336" y="197549"/>
                    <a:pt x="268336" y="201835"/>
                    <a:pt x="268336" y="206597"/>
                  </a:cubicBezTo>
                  <a:cubicBezTo>
                    <a:pt x="288148" y="206693"/>
                    <a:pt x="307484" y="206693"/>
                    <a:pt x="327296" y="206693"/>
                  </a:cubicBezTo>
                  <a:close/>
                  <a:moveTo>
                    <a:pt x="475886" y="296513"/>
                  </a:moveTo>
                  <a:cubicBezTo>
                    <a:pt x="475886" y="464820"/>
                    <a:pt x="475886" y="632651"/>
                    <a:pt x="475886" y="800386"/>
                  </a:cubicBezTo>
                  <a:cubicBezTo>
                    <a:pt x="485792" y="800386"/>
                    <a:pt x="494936" y="800386"/>
                    <a:pt x="504365" y="800386"/>
                  </a:cubicBezTo>
                  <a:cubicBezTo>
                    <a:pt x="504365" y="632079"/>
                    <a:pt x="504365" y="464249"/>
                    <a:pt x="504365" y="296513"/>
                  </a:cubicBezTo>
                  <a:cubicBezTo>
                    <a:pt x="494460" y="296513"/>
                    <a:pt x="485315" y="296513"/>
                    <a:pt x="475886" y="296513"/>
                  </a:cubicBezTo>
                  <a:close/>
                  <a:moveTo>
                    <a:pt x="890319" y="831342"/>
                  </a:moveTo>
                  <a:cubicBezTo>
                    <a:pt x="731918" y="831342"/>
                    <a:pt x="574089" y="831342"/>
                    <a:pt x="416450" y="831342"/>
                  </a:cubicBezTo>
                  <a:cubicBezTo>
                    <a:pt x="416450" y="841438"/>
                    <a:pt x="416450" y="850583"/>
                    <a:pt x="416450" y="859631"/>
                  </a:cubicBezTo>
                  <a:cubicBezTo>
                    <a:pt x="574755" y="859631"/>
                    <a:pt x="732489" y="859631"/>
                    <a:pt x="890319" y="859631"/>
                  </a:cubicBezTo>
                  <a:cubicBezTo>
                    <a:pt x="890319" y="849916"/>
                    <a:pt x="890319" y="840772"/>
                    <a:pt x="890319" y="831342"/>
                  </a:cubicBezTo>
                  <a:close/>
                  <a:moveTo>
                    <a:pt x="445215" y="415195"/>
                  </a:moveTo>
                  <a:cubicBezTo>
                    <a:pt x="346441" y="415195"/>
                    <a:pt x="248143" y="415195"/>
                    <a:pt x="149559" y="415195"/>
                  </a:cubicBezTo>
                  <a:cubicBezTo>
                    <a:pt x="149559" y="425101"/>
                    <a:pt x="149559" y="434435"/>
                    <a:pt x="149559" y="444627"/>
                  </a:cubicBezTo>
                  <a:cubicBezTo>
                    <a:pt x="153750" y="444627"/>
                    <a:pt x="157275" y="444627"/>
                    <a:pt x="160799" y="444627"/>
                  </a:cubicBezTo>
                  <a:cubicBezTo>
                    <a:pt x="230236" y="444627"/>
                    <a:pt x="299673" y="444532"/>
                    <a:pt x="369015" y="444722"/>
                  </a:cubicBezTo>
                  <a:cubicBezTo>
                    <a:pt x="397400" y="444818"/>
                    <a:pt x="415402" y="463010"/>
                    <a:pt x="415688" y="491395"/>
                  </a:cubicBezTo>
                  <a:cubicBezTo>
                    <a:pt x="415688" y="495395"/>
                    <a:pt x="415688" y="499491"/>
                    <a:pt x="415688" y="503587"/>
                  </a:cubicBezTo>
                  <a:cubicBezTo>
                    <a:pt x="426356" y="503587"/>
                    <a:pt x="435500" y="503587"/>
                    <a:pt x="445120" y="503587"/>
                  </a:cubicBezTo>
                  <a:cubicBezTo>
                    <a:pt x="445215" y="474155"/>
                    <a:pt x="445215" y="445199"/>
                    <a:pt x="445215" y="415195"/>
                  </a:cubicBezTo>
                  <a:close/>
                  <a:moveTo>
                    <a:pt x="562182" y="207074"/>
                  </a:moveTo>
                  <a:cubicBezTo>
                    <a:pt x="560087" y="158020"/>
                    <a:pt x="508556" y="115634"/>
                    <a:pt x="455217" y="118110"/>
                  </a:cubicBezTo>
                  <a:cubicBezTo>
                    <a:pt x="406258" y="120301"/>
                    <a:pt x="357014" y="165640"/>
                    <a:pt x="359109" y="207169"/>
                  </a:cubicBezTo>
                  <a:cubicBezTo>
                    <a:pt x="365301" y="207169"/>
                    <a:pt x="371587" y="206693"/>
                    <a:pt x="377778" y="207264"/>
                  </a:cubicBezTo>
                  <a:cubicBezTo>
                    <a:pt x="384922" y="207931"/>
                    <a:pt x="388065" y="205550"/>
                    <a:pt x="390256" y="198501"/>
                  </a:cubicBezTo>
                  <a:cubicBezTo>
                    <a:pt x="399114" y="170402"/>
                    <a:pt x="424737" y="150305"/>
                    <a:pt x="452931" y="148209"/>
                  </a:cubicBezTo>
                  <a:cubicBezTo>
                    <a:pt x="489697" y="145447"/>
                    <a:pt x="519320" y="165354"/>
                    <a:pt x="531512" y="200597"/>
                  </a:cubicBezTo>
                  <a:cubicBezTo>
                    <a:pt x="532369" y="203168"/>
                    <a:pt x="535036" y="206693"/>
                    <a:pt x="537132" y="206883"/>
                  </a:cubicBezTo>
                  <a:cubicBezTo>
                    <a:pt x="545514" y="207550"/>
                    <a:pt x="553800" y="207074"/>
                    <a:pt x="562182" y="207074"/>
                  </a:cubicBezTo>
                  <a:close/>
                  <a:moveTo>
                    <a:pt x="445120" y="800386"/>
                  </a:moveTo>
                  <a:cubicBezTo>
                    <a:pt x="445120" y="750761"/>
                    <a:pt x="445120" y="701897"/>
                    <a:pt x="445120" y="652939"/>
                  </a:cubicBezTo>
                  <a:cubicBezTo>
                    <a:pt x="435119" y="652939"/>
                    <a:pt x="425784" y="652939"/>
                    <a:pt x="415783" y="652939"/>
                  </a:cubicBezTo>
                  <a:cubicBezTo>
                    <a:pt x="415783" y="672751"/>
                    <a:pt x="415593" y="691896"/>
                    <a:pt x="415878" y="711041"/>
                  </a:cubicBezTo>
                  <a:cubicBezTo>
                    <a:pt x="416069" y="727234"/>
                    <a:pt x="416831" y="743522"/>
                    <a:pt x="404163" y="756380"/>
                  </a:cubicBezTo>
                  <a:cubicBezTo>
                    <a:pt x="416640" y="769239"/>
                    <a:pt x="415973" y="784765"/>
                    <a:pt x="416069" y="800386"/>
                  </a:cubicBezTo>
                  <a:cubicBezTo>
                    <a:pt x="425975" y="800386"/>
                    <a:pt x="435119" y="800386"/>
                    <a:pt x="445120" y="800386"/>
                  </a:cubicBezTo>
                  <a:close/>
                  <a:moveTo>
                    <a:pt x="416640" y="533972"/>
                  </a:moveTo>
                  <a:cubicBezTo>
                    <a:pt x="412449" y="559213"/>
                    <a:pt x="423403" y="585978"/>
                    <a:pt x="404829" y="607790"/>
                  </a:cubicBezTo>
                  <a:cubicBezTo>
                    <a:pt x="406925" y="611124"/>
                    <a:pt x="408449" y="614077"/>
                    <a:pt x="410449" y="616649"/>
                  </a:cubicBezTo>
                  <a:cubicBezTo>
                    <a:pt x="412068" y="618839"/>
                    <a:pt x="414069" y="622459"/>
                    <a:pt x="416069" y="622554"/>
                  </a:cubicBezTo>
                  <a:cubicBezTo>
                    <a:pt x="425784" y="623221"/>
                    <a:pt x="435500" y="622840"/>
                    <a:pt x="445215" y="622840"/>
                  </a:cubicBezTo>
                  <a:cubicBezTo>
                    <a:pt x="445215" y="592455"/>
                    <a:pt x="445215" y="563499"/>
                    <a:pt x="445215" y="533972"/>
                  </a:cubicBezTo>
                  <a:cubicBezTo>
                    <a:pt x="435595" y="533972"/>
                    <a:pt x="426451" y="533972"/>
                    <a:pt x="416640" y="533972"/>
                  </a:cubicBezTo>
                  <a:close/>
                  <a:moveTo>
                    <a:pt x="501127" y="206597"/>
                  </a:moveTo>
                  <a:cubicBezTo>
                    <a:pt x="495126" y="188500"/>
                    <a:pt x="477696" y="176689"/>
                    <a:pt x="458836" y="177260"/>
                  </a:cubicBezTo>
                  <a:cubicBezTo>
                    <a:pt x="440834" y="177832"/>
                    <a:pt x="424356" y="190214"/>
                    <a:pt x="419974" y="206597"/>
                  </a:cubicBezTo>
                  <a:cubicBezTo>
                    <a:pt x="446930" y="206597"/>
                    <a:pt x="473695" y="206597"/>
                    <a:pt x="501127" y="206597"/>
                  </a:cubicBezTo>
                  <a:close/>
                </a:path>
              </a:pathLst>
            </a:custGeom>
            <a:grpFill/>
            <a:ln w="9525" cap="flat">
              <a:noFill/>
              <a:prstDash val="solid"/>
              <a:miter/>
            </a:ln>
          </p:spPr>
          <p:txBody>
            <a:bodyPr rtlCol="0" anchor="ctr"/>
            <a:lstStyle/>
            <a:p>
              <a:endParaRPr lang="zh-CN" altLang="en-US"/>
            </a:p>
          </p:txBody>
        </p:sp>
        <p:sp>
          <p:nvSpPr>
            <p:cNvPr id="98" name="任意多边形: 形状 97"/>
            <p:cNvSpPr/>
            <p:nvPr>
              <p:custDataLst>
                <p:tags r:id="rId26"/>
              </p:custDataLst>
            </p:nvPr>
          </p:nvSpPr>
          <p:spPr>
            <a:xfrm>
              <a:off x="16092245" y="4714927"/>
              <a:ext cx="29612" cy="29313"/>
            </a:xfrm>
            <a:custGeom>
              <a:avLst/>
              <a:gdLst>
                <a:gd name="connsiteX0" fmla="*/ 0 w 29612"/>
                <a:gd name="connsiteY0" fmla="*/ 29218 h 29313"/>
                <a:gd name="connsiteX1" fmla="*/ 0 w 29612"/>
                <a:gd name="connsiteY1" fmla="*/ 71 h 29313"/>
                <a:gd name="connsiteX2" fmla="*/ 25146 w 29612"/>
                <a:gd name="connsiteY2" fmla="*/ 357 h 29313"/>
                <a:gd name="connsiteX3" fmla="*/ 29337 w 29612"/>
                <a:gd name="connsiteY3" fmla="*/ 5501 h 29313"/>
                <a:gd name="connsiteX4" fmla="*/ 29528 w 29612"/>
                <a:gd name="connsiteY4" fmla="*/ 29313 h 29313"/>
                <a:gd name="connsiteX5" fmla="*/ 0 w 29612"/>
                <a:gd name="connsiteY5" fmla="*/ 29218 h 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12" h="29313">
                  <a:moveTo>
                    <a:pt x="0" y="29218"/>
                  </a:moveTo>
                  <a:cubicBezTo>
                    <a:pt x="0" y="19502"/>
                    <a:pt x="0" y="10358"/>
                    <a:pt x="0" y="71"/>
                  </a:cubicBezTo>
                  <a:cubicBezTo>
                    <a:pt x="8572" y="71"/>
                    <a:pt x="16859" y="-214"/>
                    <a:pt x="25146" y="357"/>
                  </a:cubicBezTo>
                  <a:cubicBezTo>
                    <a:pt x="26670" y="452"/>
                    <a:pt x="29146" y="3596"/>
                    <a:pt x="29337" y="5501"/>
                  </a:cubicBezTo>
                  <a:cubicBezTo>
                    <a:pt x="29813" y="13216"/>
                    <a:pt x="29528" y="20931"/>
                    <a:pt x="29528" y="29313"/>
                  </a:cubicBezTo>
                  <a:cubicBezTo>
                    <a:pt x="19431" y="29218"/>
                    <a:pt x="10096" y="29218"/>
                    <a:pt x="0" y="29218"/>
                  </a:cubicBezTo>
                  <a:close/>
                </a:path>
              </a:pathLst>
            </a:custGeom>
            <a:grpFill/>
            <a:ln w="9525" cap="flat">
              <a:noFill/>
              <a:prstDash val="solid"/>
              <a:miter/>
            </a:ln>
          </p:spPr>
          <p:txBody>
            <a:bodyPr rtlCol="0" anchor="ctr"/>
            <a:lstStyle/>
            <a:p>
              <a:endParaRPr lang="zh-CN" altLang="en-US"/>
            </a:p>
          </p:txBody>
        </p:sp>
        <p:sp>
          <p:nvSpPr>
            <p:cNvPr id="99" name="任意多边形: 形状 98"/>
            <p:cNvSpPr/>
            <p:nvPr>
              <p:custDataLst>
                <p:tags r:id="rId27"/>
              </p:custDataLst>
            </p:nvPr>
          </p:nvSpPr>
          <p:spPr>
            <a:xfrm>
              <a:off x="16270553" y="4715570"/>
              <a:ext cx="28670" cy="28860"/>
            </a:xfrm>
            <a:custGeom>
              <a:avLst/>
              <a:gdLst>
                <a:gd name="connsiteX0" fmla="*/ 28670 w 28670"/>
                <a:gd name="connsiteY0" fmla="*/ 28861 h 28860"/>
                <a:gd name="connsiteX1" fmla="*/ 0 w 28670"/>
                <a:gd name="connsiteY1" fmla="*/ 28861 h 28860"/>
                <a:gd name="connsiteX2" fmla="*/ 0 w 28670"/>
                <a:gd name="connsiteY2" fmla="*/ 0 h 28860"/>
                <a:gd name="connsiteX3" fmla="*/ 28670 w 28670"/>
                <a:gd name="connsiteY3" fmla="*/ 0 h 28860"/>
                <a:gd name="connsiteX4" fmla="*/ 28670 w 28670"/>
                <a:gd name="connsiteY4" fmla="*/ 28861 h 2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 h="28860">
                  <a:moveTo>
                    <a:pt x="28670" y="28861"/>
                  </a:moveTo>
                  <a:cubicBezTo>
                    <a:pt x="18955" y="28861"/>
                    <a:pt x="9811" y="28861"/>
                    <a:pt x="0" y="28861"/>
                  </a:cubicBezTo>
                  <a:cubicBezTo>
                    <a:pt x="0" y="19336"/>
                    <a:pt x="0" y="10001"/>
                    <a:pt x="0" y="0"/>
                  </a:cubicBezTo>
                  <a:cubicBezTo>
                    <a:pt x="9430" y="0"/>
                    <a:pt x="18764" y="0"/>
                    <a:pt x="28670" y="0"/>
                  </a:cubicBezTo>
                  <a:cubicBezTo>
                    <a:pt x="28670" y="9525"/>
                    <a:pt x="28670" y="18669"/>
                    <a:pt x="28670" y="28861"/>
                  </a:cubicBezTo>
                  <a:close/>
                </a:path>
              </a:pathLst>
            </a:custGeom>
            <a:grpFill/>
            <a:ln w="9525" cap="flat">
              <a:noFill/>
              <a:prstDash val="solid"/>
              <a:miter/>
            </a:ln>
          </p:spPr>
          <p:txBody>
            <a:bodyPr rtlCol="0" anchor="ctr"/>
            <a:lstStyle/>
            <a:p>
              <a:endParaRPr lang="zh-CN" altLang="en-US"/>
            </a:p>
          </p:txBody>
        </p:sp>
        <p:sp>
          <p:nvSpPr>
            <p:cNvPr id="100" name="任意多边形: 形状 99"/>
            <p:cNvSpPr/>
            <p:nvPr>
              <p:custDataLst>
                <p:tags r:id="rId28"/>
              </p:custDataLst>
            </p:nvPr>
          </p:nvSpPr>
          <p:spPr>
            <a:xfrm>
              <a:off x="16181494" y="4715666"/>
              <a:ext cx="28575" cy="28479"/>
            </a:xfrm>
            <a:custGeom>
              <a:avLst/>
              <a:gdLst>
                <a:gd name="connsiteX0" fmla="*/ 28575 w 28575"/>
                <a:gd name="connsiteY0" fmla="*/ 0 h 28479"/>
                <a:gd name="connsiteX1" fmla="*/ 28575 w 28575"/>
                <a:gd name="connsiteY1" fmla="*/ 28480 h 28479"/>
                <a:gd name="connsiteX2" fmla="*/ 0 w 28575"/>
                <a:gd name="connsiteY2" fmla="*/ 28480 h 28479"/>
                <a:gd name="connsiteX3" fmla="*/ 0 w 28575"/>
                <a:gd name="connsiteY3" fmla="*/ 0 h 28479"/>
                <a:gd name="connsiteX4" fmla="*/ 28575 w 28575"/>
                <a:gd name="connsiteY4" fmla="*/ 0 h 2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479">
                  <a:moveTo>
                    <a:pt x="28575" y="0"/>
                  </a:moveTo>
                  <a:cubicBezTo>
                    <a:pt x="28575" y="9525"/>
                    <a:pt x="28575" y="18669"/>
                    <a:pt x="28575" y="28480"/>
                  </a:cubicBezTo>
                  <a:cubicBezTo>
                    <a:pt x="19145" y="28480"/>
                    <a:pt x="9811" y="28480"/>
                    <a:pt x="0" y="28480"/>
                  </a:cubicBezTo>
                  <a:cubicBezTo>
                    <a:pt x="0" y="19050"/>
                    <a:pt x="0" y="9906"/>
                    <a:pt x="0" y="0"/>
                  </a:cubicBezTo>
                  <a:cubicBezTo>
                    <a:pt x="9620" y="0"/>
                    <a:pt x="18860" y="0"/>
                    <a:pt x="28575" y="0"/>
                  </a:cubicBezTo>
                  <a:close/>
                </a:path>
              </a:pathLst>
            </a:custGeom>
            <a:grpFill/>
            <a:ln w="9525" cap="flat">
              <a:noFill/>
              <a:prstDash val="solid"/>
              <a:miter/>
            </a:ln>
          </p:spPr>
          <p:txBody>
            <a:bodyPr rtlCol="0" anchor="ctr"/>
            <a:lstStyle/>
            <a:p>
              <a:endParaRPr lang="zh-CN" altLang="en-US"/>
            </a:p>
          </p:txBody>
        </p:sp>
        <p:sp>
          <p:nvSpPr>
            <p:cNvPr id="101" name="任意多边形: 形状 100"/>
            <p:cNvSpPr/>
            <p:nvPr>
              <p:custDataLst>
                <p:tags r:id="rId29"/>
              </p:custDataLst>
            </p:nvPr>
          </p:nvSpPr>
          <p:spPr>
            <a:xfrm>
              <a:off x="15691719" y="4508116"/>
              <a:ext cx="28670" cy="28289"/>
            </a:xfrm>
            <a:custGeom>
              <a:avLst/>
              <a:gdLst>
                <a:gd name="connsiteX0" fmla="*/ 28670 w 28670"/>
                <a:gd name="connsiteY0" fmla="*/ 28289 h 28289"/>
                <a:gd name="connsiteX1" fmla="*/ 0 w 28670"/>
                <a:gd name="connsiteY1" fmla="*/ 28289 h 28289"/>
                <a:gd name="connsiteX2" fmla="*/ 0 w 28670"/>
                <a:gd name="connsiteY2" fmla="*/ 0 h 28289"/>
                <a:gd name="connsiteX3" fmla="*/ 28670 w 28670"/>
                <a:gd name="connsiteY3" fmla="*/ 0 h 28289"/>
                <a:gd name="connsiteX4" fmla="*/ 28670 w 28670"/>
                <a:gd name="connsiteY4" fmla="*/ 28289 h 28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 h="28289">
                  <a:moveTo>
                    <a:pt x="28670" y="28289"/>
                  </a:moveTo>
                  <a:cubicBezTo>
                    <a:pt x="18859" y="28289"/>
                    <a:pt x="9715" y="28289"/>
                    <a:pt x="0" y="28289"/>
                  </a:cubicBezTo>
                  <a:cubicBezTo>
                    <a:pt x="0" y="18859"/>
                    <a:pt x="0" y="9716"/>
                    <a:pt x="0" y="0"/>
                  </a:cubicBezTo>
                  <a:cubicBezTo>
                    <a:pt x="9334" y="0"/>
                    <a:pt x="18669" y="0"/>
                    <a:pt x="28670" y="0"/>
                  </a:cubicBezTo>
                  <a:cubicBezTo>
                    <a:pt x="28670" y="9049"/>
                    <a:pt x="28670" y="18098"/>
                    <a:pt x="28670" y="28289"/>
                  </a:cubicBezTo>
                  <a:close/>
                </a:path>
              </a:pathLst>
            </a:custGeom>
            <a:grpFill/>
            <a:ln w="9525" cap="flat">
              <a:noFill/>
              <a:prstDash val="solid"/>
              <a:miter/>
            </a:ln>
          </p:spPr>
          <p:txBody>
            <a:bodyPr rtlCol="0" anchor="ctr"/>
            <a:lstStyle/>
            <a:p>
              <a:endParaRPr lang="zh-CN" altLang="en-US"/>
            </a:p>
          </p:txBody>
        </p:sp>
        <p:sp>
          <p:nvSpPr>
            <p:cNvPr id="102" name="任意多边形: 形状 101"/>
            <p:cNvSpPr/>
            <p:nvPr>
              <p:custDataLst>
                <p:tags r:id="rId30"/>
              </p:custDataLst>
            </p:nvPr>
          </p:nvSpPr>
          <p:spPr>
            <a:xfrm>
              <a:off x="15632187" y="4507925"/>
              <a:ext cx="28955" cy="28289"/>
            </a:xfrm>
            <a:custGeom>
              <a:avLst/>
              <a:gdLst>
                <a:gd name="connsiteX0" fmla="*/ 0 w 28955"/>
                <a:gd name="connsiteY0" fmla="*/ 28289 h 28289"/>
                <a:gd name="connsiteX1" fmla="*/ 0 w 28955"/>
                <a:gd name="connsiteY1" fmla="*/ 0 h 28289"/>
                <a:gd name="connsiteX2" fmla="*/ 28956 w 28955"/>
                <a:gd name="connsiteY2" fmla="*/ 0 h 28289"/>
                <a:gd name="connsiteX3" fmla="*/ 28956 w 28955"/>
                <a:gd name="connsiteY3" fmla="*/ 28289 h 28289"/>
                <a:gd name="connsiteX4" fmla="*/ 0 w 28955"/>
                <a:gd name="connsiteY4" fmla="*/ 28289 h 28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5" h="28289">
                  <a:moveTo>
                    <a:pt x="0" y="28289"/>
                  </a:moveTo>
                  <a:cubicBezTo>
                    <a:pt x="0" y="18669"/>
                    <a:pt x="0" y="9620"/>
                    <a:pt x="0" y="0"/>
                  </a:cubicBezTo>
                  <a:cubicBezTo>
                    <a:pt x="9715" y="0"/>
                    <a:pt x="19050" y="0"/>
                    <a:pt x="28956" y="0"/>
                  </a:cubicBezTo>
                  <a:cubicBezTo>
                    <a:pt x="28956" y="9620"/>
                    <a:pt x="28956" y="18669"/>
                    <a:pt x="28956" y="28289"/>
                  </a:cubicBezTo>
                  <a:cubicBezTo>
                    <a:pt x="19336" y="28289"/>
                    <a:pt x="10192" y="28289"/>
                    <a:pt x="0" y="28289"/>
                  </a:cubicBezTo>
                  <a:close/>
                </a:path>
              </a:pathLst>
            </a:custGeom>
            <a:grpFill/>
            <a:ln w="9525" cap="flat">
              <a:noFill/>
              <a:prstDash val="solid"/>
              <a:miter/>
            </a:ln>
          </p:spPr>
          <p:txBody>
            <a:bodyPr rtlCol="0" anchor="ctr"/>
            <a:lstStyle/>
            <a:p>
              <a:endParaRPr lang="zh-CN" altLang="en-US"/>
            </a:p>
          </p:txBody>
        </p:sp>
        <p:sp>
          <p:nvSpPr>
            <p:cNvPr id="103" name="任意多边形: 形状 102"/>
            <p:cNvSpPr/>
            <p:nvPr>
              <p:custDataLst>
                <p:tags r:id="rId31"/>
              </p:custDataLst>
            </p:nvPr>
          </p:nvSpPr>
          <p:spPr>
            <a:xfrm>
              <a:off x="15573132" y="4507830"/>
              <a:ext cx="28575" cy="28384"/>
            </a:xfrm>
            <a:custGeom>
              <a:avLst/>
              <a:gdLst>
                <a:gd name="connsiteX0" fmla="*/ 0 w 28575"/>
                <a:gd name="connsiteY0" fmla="*/ 0 h 28384"/>
                <a:gd name="connsiteX1" fmla="*/ 28575 w 28575"/>
                <a:gd name="connsiteY1" fmla="*/ 0 h 28384"/>
                <a:gd name="connsiteX2" fmla="*/ 28575 w 28575"/>
                <a:gd name="connsiteY2" fmla="*/ 28384 h 28384"/>
                <a:gd name="connsiteX3" fmla="*/ 0 w 28575"/>
                <a:gd name="connsiteY3" fmla="*/ 28384 h 28384"/>
                <a:gd name="connsiteX4" fmla="*/ 0 w 28575"/>
                <a:gd name="connsiteY4" fmla="*/ 0 h 2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384">
                  <a:moveTo>
                    <a:pt x="0" y="0"/>
                  </a:moveTo>
                  <a:cubicBezTo>
                    <a:pt x="9811" y="0"/>
                    <a:pt x="18955" y="0"/>
                    <a:pt x="28575" y="0"/>
                  </a:cubicBezTo>
                  <a:cubicBezTo>
                    <a:pt x="28575" y="9620"/>
                    <a:pt x="28575" y="18669"/>
                    <a:pt x="28575" y="28384"/>
                  </a:cubicBezTo>
                  <a:cubicBezTo>
                    <a:pt x="18955" y="28384"/>
                    <a:pt x="9811" y="28384"/>
                    <a:pt x="0" y="28384"/>
                  </a:cubicBezTo>
                  <a:cubicBezTo>
                    <a:pt x="0" y="18955"/>
                    <a:pt x="0" y="9430"/>
                    <a:pt x="0" y="0"/>
                  </a:cubicBezTo>
                  <a:close/>
                </a:path>
              </a:pathLst>
            </a:custGeom>
            <a:grpFill/>
            <a:ln w="9525" cap="flat">
              <a:noFill/>
              <a:prstDash val="solid"/>
              <a:miter/>
            </a:ln>
          </p:spPr>
          <p:txBody>
            <a:bodyPr rtlCol="0" anchor="ctr"/>
            <a:lstStyle/>
            <a:p>
              <a:endParaRPr lang="zh-CN" altLang="en-US"/>
            </a:p>
          </p:txBody>
        </p:sp>
        <p:sp>
          <p:nvSpPr>
            <p:cNvPr id="104" name="任意多边形: 形状 103"/>
            <p:cNvSpPr/>
            <p:nvPr>
              <p:custDataLst>
                <p:tags r:id="rId32"/>
              </p:custDataLst>
            </p:nvPr>
          </p:nvSpPr>
          <p:spPr>
            <a:xfrm>
              <a:off x="15573037" y="4804629"/>
              <a:ext cx="28479" cy="28575"/>
            </a:xfrm>
            <a:custGeom>
              <a:avLst/>
              <a:gdLst>
                <a:gd name="connsiteX0" fmla="*/ 0 w 28479"/>
                <a:gd name="connsiteY0" fmla="*/ 0 h 28575"/>
                <a:gd name="connsiteX1" fmla="*/ 28480 w 28479"/>
                <a:gd name="connsiteY1" fmla="*/ 0 h 28575"/>
                <a:gd name="connsiteX2" fmla="*/ 28480 w 28479"/>
                <a:gd name="connsiteY2" fmla="*/ 28575 h 28575"/>
                <a:gd name="connsiteX3" fmla="*/ 0 w 28479"/>
                <a:gd name="connsiteY3" fmla="*/ 28575 h 28575"/>
                <a:gd name="connsiteX4" fmla="*/ 0 w 28479"/>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9" h="28575">
                  <a:moveTo>
                    <a:pt x="0" y="0"/>
                  </a:moveTo>
                  <a:cubicBezTo>
                    <a:pt x="9430" y="0"/>
                    <a:pt x="18574" y="0"/>
                    <a:pt x="28480" y="0"/>
                  </a:cubicBezTo>
                  <a:cubicBezTo>
                    <a:pt x="28480" y="9335"/>
                    <a:pt x="28480" y="18669"/>
                    <a:pt x="28480" y="28575"/>
                  </a:cubicBezTo>
                  <a:cubicBezTo>
                    <a:pt x="18955" y="28575"/>
                    <a:pt x="9811" y="28575"/>
                    <a:pt x="0" y="28575"/>
                  </a:cubicBezTo>
                  <a:cubicBezTo>
                    <a:pt x="0" y="19145"/>
                    <a:pt x="0" y="9811"/>
                    <a:pt x="0" y="0"/>
                  </a:cubicBezTo>
                  <a:close/>
                </a:path>
              </a:pathLst>
            </a:custGeom>
            <a:grpFill/>
            <a:ln w="9525" cap="flat">
              <a:noFill/>
              <a:prstDash val="solid"/>
              <a:miter/>
            </a:ln>
          </p:spPr>
          <p:txBody>
            <a:bodyPr rtlCol="0" anchor="ctr"/>
            <a:lstStyle/>
            <a:p>
              <a:endParaRPr lang="zh-CN" altLang="en-US"/>
            </a:p>
          </p:txBody>
        </p:sp>
        <p:sp>
          <p:nvSpPr>
            <p:cNvPr id="105" name="任意多边形: 形状 104"/>
            <p:cNvSpPr/>
            <p:nvPr>
              <p:custDataLst>
                <p:tags r:id="rId33"/>
              </p:custDataLst>
            </p:nvPr>
          </p:nvSpPr>
          <p:spPr>
            <a:xfrm>
              <a:off x="15632282" y="4804820"/>
              <a:ext cx="28956" cy="28193"/>
            </a:xfrm>
            <a:custGeom>
              <a:avLst/>
              <a:gdLst>
                <a:gd name="connsiteX0" fmla="*/ 28956 w 28956"/>
                <a:gd name="connsiteY0" fmla="*/ 0 h 28193"/>
                <a:gd name="connsiteX1" fmla="*/ 28956 w 28956"/>
                <a:gd name="connsiteY1" fmla="*/ 28194 h 28193"/>
                <a:gd name="connsiteX2" fmla="*/ 0 w 28956"/>
                <a:gd name="connsiteY2" fmla="*/ 28194 h 28193"/>
                <a:gd name="connsiteX3" fmla="*/ 0 w 28956"/>
                <a:gd name="connsiteY3" fmla="*/ 0 h 28193"/>
                <a:gd name="connsiteX4" fmla="*/ 28956 w 28956"/>
                <a:gd name="connsiteY4" fmla="*/ 0 h 2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6" h="28193">
                  <a:moveTo>
                    <a:pt x="28956" y="0"/>
                  </a:moveTo>
                  <a:cubicBezTo>
                    <a:pt x="28956" y="9715"/>
                    <a:pt x="28956" y="18574"/>
                    <a:pt x="28956" y="28194"/>
                  </a:cubicBezTo>
                  <a:cubicBezTo>
                    <a:pt x="19241" y="28194"/>
                    <a:pt x="9906" y="28194"/>
                    <a:pt x="0" y="28194"/>
                  </a:cubicBezTo>
                  <a:cubicBezTo>
                    <a:pt x="0" y="18955"/>
                    <a:pt x="0" y="9811"/>
                    <a:pt x="0" y="0"/>
                  </a:cubicBezTo>
                  <a:cubicBezTo>
                    <a:pt x="9430" y="0"/>
                    <a:pt x="18764" y="0"/>
                    <a:pt x="28956" y="0"/>
                  </a:cubicBezTo>
                  <a:close/>
                </a:path>
              </a:pathLst>
            </a:custGeom>
            <a:grpFill/>
            <a:ln w="9525" cap="flat">
              <a:noFill/>
              <a:prstDash val="solid"/>
              <a:miter/>
            </a:ln>
          </p:spPr>
          <p:txBody>
            <a:bodyPr rtlCol="0" anchor="ctr"/>
            <a:lstStyle/>
            <a:p>
              <a:endParaRPr lang="zh-CN" altLang="en-US"/>
            </a:p>
          </p:txBody>
        </p:sp>
        <p:sp>
          <p:nvSpPr>
            <p:cNvPr id="106" name="任意多边形: 形状 105"/>
            <p:cNvSpPr/>
            <p:nvPr>
              <p:custDataLst>
                <p:tags r:id="rId34"/>
              </p:custDataLst>
            </p:nvPr>
          </p:nvSpPr>
          <p:spPr>
            <a:xfrm>
              <a:off x="15691719" y="4804534"/>
              <a:ext cx="28575" cy="28670"/>
            </a:xfrm>
            <a:custGeom>
              <a:avLst/>
              <a:gdLst>
                <a:gd name="connsiteX0" fmla="*/ 0 w 28575"/>
                <a:gd name="connsiteY0" fmla="*/ 0 h 28670"/>
                <a:gd name="connsiteX1" fmla="*/ 28575 w 28575"/>
                <a:gd name="connsiteY1" fmla="*/ 0 h 28670"/>
                <a:gd name="connsiteX2" fmla="*/ 28575 w 28575"/>
                <a:gd name="connsiteY2" fmla="*/ 28670 h 28670"/>
                <a:gd name="connsiteX3" fmla="*/ 0 w 28575"/>
                <a:gd name="connsiteY3" fmla="*/ 28670 h 28670"/>
                <a:gd name="connsiteX4" fmla="*/ 0 w 28575"/>
                <a:gd name="connsiteY4" fmla="*/ 0 h 28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670">
                  <a:moveTo>
                    <a:pt x="0" y="0"/>
                  </a:moveTo>
                  <a:cubicBezTo>
                    <a:pt x="9525" y="0"/>
                    <a:pt x="18669" y="0"/>
                    <a:pt x="28575" y="0"/>
                  </a:cubicBezTo>
                  <a:cubicBezTo>
                    <a:pt x="28575" y="9430"/>
                    <a:pt x="28575" y="18764"/>
                    <a:pt x="28575" y="28670"/>
                  </a:cubicBezTo>
                  <a:cubicBezTo>
                    <a:pt x="18955" y="28670"/>
                    <a:pt x="9811" y="28670"/>
                    <a:pt x="0" y="28670"/>
                  </a:cubicBezTo>
                  <a:cubicBezTo>
                    <a:pt x="0" y="19431"/>
                    <a:pt x="0" y="10287"/>
                    <a:pt x="0" y="0"/>
                  </a:cubicBezTo>
                  <a:close/>
                </a:path>
              </a:pathLst>
            </a:custGeom>
            <a:grpFill/>
            <a:ln w="9525" cap="flat">
              <a:noFill/>
              <a:prstDash val="solid"/>
              <a:miter/>
            </a:ln>
          </p:spPr>
          <p:txBody>
            <a:bodyPr rtlCol="0" anchor="ctr"/>
            <a:lstStyle/>
            <a:p>
              <a:endParaRPr lang="zh-CN" altLang="en-US"/>
            </a:p>
          </p:txBody>
        </p:sp>
        <p:sp>
          <p:nvSpPr>
            <p:cNvPr id="107" name="任意多边形: 形状 106"/>
            <p:cNvSpPr/>
            <p:nvPr>
              <p:custDataLst>
                <p:tags r:id="rId35"/>
              </p:custDataLst>
            </p:nvPr>
          </p:nvSpPr>
          <p:spPr>
            <a:xfrm>
              <a:off x="15632378" y="4656039"/>
              <a:ext cx="28575" cy="28956"/>
            </a:xfrm>
            <a:custGeom>
              <a:avLst/>
              <a:gdLst>
                <a:gd name="connsiteX0" fmla="*/ 0 w 28575"/>
                <a:gd name="connsiteY0" fmla="*/ 0 h 28956"/>
                <a:gd name="connsiteX1" fmla="*/ 28575 w 28575"/>
                <a:gd name="connsiteY1" fmla="*/ 0 h 28956"/>
                <a:gd name="connsiteX2" fmla="*/ 28575 w 28575"/>
                <a:gd name="connsiteY2" fmla="*/ 28956 h 28956"/>
                <a:gd name="connsiteX3" fmla="*/ 0 w 28575"/>
                <a:gd name="connsiteY3" fmla="*/ 28956 h 28956"/>
                <a:gd name="connsiteX4" fmla="*/ 0 w 28575"/>
                <a:gd name="connsiteY4" fmla="*/ 0 h 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956">
                  <a:moveTo>
                    <a:pt x="0" y="0"/>
                  </a:moveTo>
                  <a:cubicBezTo>
                    <a:pt x="9811" y="0"/>
                    <a:pt x="18860" y="0"/>
                    <a:pt x="28575" y="0"/>
                  </a:cubicBezTo>
                  <a:cubicBezTo>
                    <a:pt x="28575" y="9906"/>
                    <a:pt x="28575" y="19241"/>
                    <a:pt x="28575" y="28956"/>
                  </a:cubicBezTo>
                  <a:cubicBezTo>
                    <a:pt x="18955" y="28956"/>
                    <a:pt x="9811" y="28956"/>
                    <a:pt x="0" y="28956"/>
                  </a:cubicBezTo>
                  <a:cubicBezTo>
                    <a:pt x="0" y="19526"/>
                    <a:pt x="0" y="10096"/>
                    <a:pt x="0" y="0"/>
                  </a:cubicBezTo>
                  <a:close/>
                </a:path>
              </a:pathLst>
            </a:custGeom>
            <a:grpFill/>
            <a:ln w="9525" cap="flat">
              <a:noFill/>
              <a:prstDash val="solid"/>
              <a:miter/>
            </a:ln>
          </p:spPr>
          <p:txBody>
            <a:bodyPr rtlCol="0" anchor="ctr"/>
            <a:lstStyle/>
            <a:p>
              <a:endParaRPr lang="zh-CN" altLang="en-US"/>
            </a:p>
          </p:txBody>
        </p:sp>
        <p:sp>
          <p:nvSpPr>
            <p:cNvPr id="108" name="任意多边形: 形状 107"/>
            <p:cNvSpPr/>
            <p:nvPr>
              <p:custDataLst>
                <p:tags r:id="rId36"/>
              </p:custDataLst>
            </p:nvPr>
          </p:nvSpPr>
          <p:spPr>
            <a:xfrm>
              <a:off x="15691719" y="4655491"/>
              <a:ext cx="29326" cy="29598"/>
            </a:xfrm>
            <a:custGeom>
              <a:avLst/>
              <a:gdLst>
                <a:gd name="connsiteX0" fmla="*/ 29242 w 29326"/>
                <a:gd name="connsiteY0" fmla="*/ 29599 h 29598"/>
                <a:gd name="connsiteX1" fmla="*/ 0 w 29326"/>
                <a:gd name="connsiteY1" fmla="*/ 29599 h 29598"/>
                <a:gd name="connsiteX2" fmla="*/ 0 w 29326"/>
                <a:gd name="connsiteY2" fmla="*/ 71 h 29598"/>
                <a:gd name="connsiteX3" fmla="*/ 24955 w 29326"/>
                <a:gd name="connsiteY3" fmla="*/ 357 h 29598"/>
                <a:gd name="connsiteX4" fmla="*/ 29051 w 29326"/>
                <a:gd name="connsiteY4" fmla="*/ 5501 h 29598"/>
                <a:gd name="connsiteX5" fmla="*/ 29242 w 29326"/>
                <a:gd name="connsiteY5" fmla="*/ 29599 h 2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26" h="29598">
                  <a:moveTo>
                    <a:pt x="29242" y="29599"/>
                  </a:moveTo>
                  <a:cubicBezTo>
                    <a:pt x="18859" y="29599"/>
                    <a:pt x="9715" y="29599"/>
                    <a:pt x="0" y="29599"/>
                  </a:cubicBezTo>
                  <a:cubicBezTo>
                    <a:pt x="0" y="19883"/>
                    <a:pt x="0" y="10549"/>
                    <a:pt x="0" y="71"/>
                  </a:cubicBezTo>
                  <a:cubicBezTo>
                    <a:pt x="8477" y="71"/>
                    <a:pt x="16764" y="-214"/>
                    <a:pt x="24955" y="357"/>
                  </a:cubicBezTo>
                  <a:cubicBezTo>
                    <a:pt x="26479" y="452"/>
                    <a:pt x="28956" y="3596"/>
                    <a:pt x="29051" y="5501"/>
                  </a:cubicBezTo>
                  <a:cubicBezTo>
                    <a:pt x="29527" y="13121"/>
                    <a:pt x="29242" y="20836"/>
                    <a:pt x="29242" y="29599"/>
                  </a:cubicBezTo>
                  <a:close/>
                </a:path>
              </a:pathLst>
            </a:custGeom>
            <a:grpFill/>
            <a:ln w="9525" cap="flat">
              <a:noFill/>
              <a:prstDash val="solid"/>
              <a:miter/>
            </a:ln>
          </p:spPr>
          <p:txBody>
            <a:bodyPr rtlCol="0" anchor="ctr"/>
            <a:lstStyle/>
            <a:p>
              <a:endParaRPr lang="zh-CN" altLang="en-US"/>
            </a:p>
          </p:txBody>
        </p:sp>
        <p:sp>
          <p:nvSpPr>
            <p:cNvPr id="109" name="任意多边形: 形状 108"/>
            <p:cNvSpPr/>
            <p:nvPr>
              <p:custDataLst>
                <p:tags r:id="rId37"/>
              </p:custDataLst>
            </p:nvPr>
          </p:nvSpPr>
          <p:spPr>
            <a:xfrm>
              <a:off x="15572751" y="4656134"/>
              <a:ext cx="28860" cy="28860"/>
            </a:xfrm>
            <a:custGeom>
              <a:avLst/>
              <a:gdLst>
                <a:gd name="connsiteX0" fmla="*/ 0 w 28860"/>
                <a:gd name="connsiteY0" fmla="*/ 28861 h 28860"/>
                <a:gd name="connsiteX1" fmla="*/ 0 w 28860"/>
                <a:gd name="connsiteY1" fmla="*/ 0 h 28860"/>
                <a:gd name="connsiteX2" fmla="*/ 28861 w 28860"/>
                <a:gd name="connsiteY2" fmla="*/ 0 h 28860"/>
                <a:gd name="connsiteX3" fmla="*/ 28861 w 28860"/>
                <a:gd name="connsiteY3" fmla="*/ 28861 h 28860"/>
                <a:gd name="connsiteX4" fmla="*/ 0 w 28860"/>
                <a:gd name="connsiteY4" fmla="*/ 28861 h 2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0" h="28860">
                  <a:moveTo>
                    <a:pt x="0" y="28861"/>
                  </a:moveTo>
                  <a:cubicBezTo>
                    <a:pt x="0" y="18859"/>
                    <a:pt x="0" y="9715"/>
                    <a:pt x="0" y="0"/>
                  </a:cubicBezTo>
                  <a:cubicBezTo>
                    <a:pt x="9620" y="0"/>
                    <a:pt x="18955" y="0"/>
                    <a:pt x="28861" y="0"/>
                  </a:cubicBezTo>
                  <a:cubicBezTo>
                    <a:pt x="28861" y="9811"/>
                    <a:pt x="28861" y="19145"/>
                    <a:pt x="28861" y="28861"/>
                  </a:cubicBezTo>
                  <a:cubicBezTo>
                    <a:pt x="19145" y="28861"/>
                    <a:pt x="10096" y="28861"/>
                    <a:pt x="0" y="28861"/>
                  </a:cubicBezTo>
                  <a:close/>
                </a:path>
              </a:pathLst>
            </a:custGeom>
            <a:grpFill/>
            <a:ln w="9525" cap="flat">
              <a:noFill/>
              <a:prstDash val="solid"/>
              <a:miter/>
            </a:ln>
          </p:spPr>
          <p:txBody>
            <a:bodyPr rtlCol="0" anchor="ctr"/>
            <a:lstStyle/>
            <a:p>
              <a:endParaRPr lang="zh-CN" altLang="en-US"/>
            </a:p>
          </p:txBody>
        </p:sp>
        <p:sp>
          <p:nvSpPr>
            <p:cNvPr id="110" name="任意多边形: 形状 109"/>
            <p:cNvSpPr/>
            <p:nvPr>
              <p:custDataLst>
                <p:tags r:id="rId38"/>
              </p:custDataLst>
            </p:nvPr>
          </p:nvSpPr>
          <p:spPr>
            <a:xfrm>
              <a:off x="15691719" y="4329617"/>
              <a:ext cx="117538" cy="28384"/>
            </a:xfrm>
            <a:custGeom>
              <a:avLst/>
              <a:gdLst>
                <a:gd name="connsiteX0" fmla="*/ 0 w 117538"/>
                <a:gd name="connsiteY0" fmla="*/ 0 h 28384"/>
                <a:gd name="connsiteX1" fmla="*/ 117538 w 117538"/>
                <a:gd name="connsiteY1" fmla="*/ 0 h 28384"/>
                <a:gd name="connsiteX2" fmla="*/ 117538 w 117538"/>
                <a:gd name="connsiteY2" fmla="*/ 28385 h 28384"/>
                <a:gd name="connsiteX3" fmla="*/ 0 w 117538"/>
                <a:gd name="connsiteY3" fmla="*/ 28385 h 28384"/>
                <a:gd name="connsiteX4" fmla="*/ 0 w 117538"/>
                <a:gd name="connsiteY4" fmla="*/ 0 h 2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8" h="28384">
                  <a:moveTo>
                    <a:pt x="0" y="0"/>
                  </a:moveTo>
                  <a:cubicBezTo>
                    <a:pt x="39338" y="0"/>
                    <a:pt x="78105" y="0"/>
                    <a:pt x="117538" y="0"/>
                  </a:cubicBezTo>
                  <a:cubicBezTo>
                    <a:pt x="117538" y="9430"/>
                    <a:pt x="117538" y="18574"/>
                    <a:pt x="117538" y="28385"/>
                  </a:cubicBezTo>
                  <a:cubicBezTo>
                    <a:pt x="78581" y="28385"/>
                    <a:pt x="39624" y="28385"/>
                    <a:pt x="0" y="28385"/>
                  </a:cubicBezTo>
                  <a:cubicBezTo>
                    <a:pt x="0" y="19241"/>
                    <a:pt x="0" y="10192"/>
                    <a:pt x="0" y="0"/>
                  </a:cubicBezTo>
                  <a:close/>
                </a:path>
              </a:pathLst>
            </a:custGeom>
            <a:grpFill/>
            <a:ln w="9525" cap="flat">
              <a:noFill/>
              <a:prstDash val="solid"/>
              <a:miter/>
            </a:ln>
          </p:spPr>
          <p:txBody>
            <a:bodyPr rtlCol="0" anchor="ctr"/>
            <a:lstStyle/>
            <a:p>
              <a:endParaRPr lang="zh-CN" altLang="en-US"/>
            </a:p>
          </p:txBody>
        </p:sp>
        <p:sp>
          <p:nvSpPr>
            <p:cNvPr id="111" name="任意多边形: 形状 110"/>
            <p:cNvSpPr/>
            <p:nvPr>
              <p:custDataLst>
                <p:tags r:id="rId39"/>
              </p:custDataLst>
            </p:nvPr>
          </p:nvSpPr>
          <p:spPr>
            <a:xfrm>
              <a:off x="16077576" y="4329808"/>
              <a:ext cx="117824" cy="28194"/>
            </a:xfrm>
            <a:custGeom>
              <a:avLst/>
              <a:gdLst>
                <a:gd name="connsiteX0" fmla="*/ 0 w 117824"/>
                <a:gd name="connsiteY0" fmla="*/ 28194 h 28194"/>
                <a:gd name="connsiteX1" fmla="*/ 0 w 117824"/>
                <a:gd name="connsiteY1" fmla="*/ 0 h 28194"/>
                <a:gd name="connsiteX2" fmla="*/ 117824 w 117824"/>
                <a:gd name="connsiteY2" fmla="*/ 0 h 28194"/>
                <a:gd name="connsiteX3" fmla="*/ 117824 w 117824"/>
                <a:gd name="connsiteY3" fmla="*/ 28194 h 28194"/>
                <a:gd name="connsiteX4" fmla="*/ 0 w 117824"/>
                <a:gd name="connsiteY4" fmla="*/ 28194 h 28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24" h="28194">
                  <a:moveTo>
                    <a:pt x="0" y="28194"/>
                  </a:moveTo>
                  <a:cubicBezTo>
                    <a:pt x="0" y="18479"/>
                    <a:pt x="0" y="9525"/>
                    <a:pt x="0" y="0"/>
                  </a:cubicBezTo>
                  <a:cubicBezTo>
                    <a:pt x="39338" y="0"/>
                    <a:pt x="78296" y="0"/>
                    <a:pt x="117824" y="0"/>
                  </a:cubicBezTo>
                  <a:cubicBezTo>
                    <a:pt x="117824" y="9334"/>
                    <a:pt x="117824" y="18383"/>
                    <a:pt x="117824" y="28194"/>
                  </a:cubicBezTo>
                  <a:cubicBezTo>
                    <a:pt x="78581" y="28194"/>
                    <a:pt x="39624" y="28194"/>
                    <a:pt x="0" y="28194"/>
                  </a:cubicBezTo>
                  <a:close/>
                </a:path>
              </a:pathLst>
            </a:custGeom>
            <a:grpFill/>
            <a:ln w="9525" cap="flat">
              <a:noFill/>
              <a:prstDash val="solid"/>
              <a:miter/>
            </a:ln>
          </p:spPr>
          <p:txBody>
            <a:bodyPr rtlCol="0" anchor="ctr"/>
            <a:lstStyle/>
            <a:p>
              <a:endParaRPr lang="zh-CN" altLang="en-US"/>
            </a:p>
          </p:txBody>
        </p:sp>
        <p:sp>
          <p:nvSpPr>
            <p:cNvPr id="112" name="任意多边形: 形状 111"/>
            <p:cNvSpPr/>
            <p:nvPr>
              <p:custDataLst>
                <p:tags r:id="rId40"/>
              </p:custDataLst>
            </p:nvPr>
          </p:nvSpPr>
          <p:spPr>
            <a:xfrm>
              <a:off x="16077957" y="4567171"/>
              <a:ext cx="117443" cy="28384"/>
            </a:xfrm>
            <a:custGeom>
              <a:avLst/>
              <a:gdLst>
                <a:gd name="connsiteX0" fmla="*/ 117443 w 117443"/>
                <a:gd name="connsiteY0" fmla="*/ 28384 h 28384"/>
                <a:gd name="connsiteX1" fmla="*/ 0 w 117443"/>
                <a:gd name="connsiteY1" fmla="*/ 28384 h 28384"/>
                <a:gd name="connsiteX2" fmla="*/ 0 w 117443"/>
                <a:gd name="connsiteY2" fmla="*/ 0 h 28384"/>
                <a:gd name="connsiteX3" fmla="*/ 117443 w 117443"/>
                <a:gd name="connsiteY3" fmla="*/ 0 h 28384"/>
                <a:gd name="connsiteX4" fmla="*/ 117443 w 117443"/>
                <a:gd name="connsiteY4" fmla="*/ 28384 h 2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43" h="28384">
                  <a:moveTo>
                    <a:pt x="117443" y="28384"/>
                  </a:moveTo>
                  <a:cubicBezTo>
                    <a:pt x="78200" y="28384"/>
                    <a:pt x="39434" y="28384"/>
                    <a:pt x="0" y="28384"/>
                  </a:cubicBezTo>
                  <a:cubicBezTo>
                    <a:pt x="0" y="19241"/>
                    <a:pt x="0" y="9906"/>
                    <a:pt x="0" y="0"/>
                  </a:cubicBezTo>
                  <a:cubicBezTo>
                    <a:pt x="39053" y="0"/>
                    <a:pt x="78010" y="0"/>
                    <a:pt x="117443" y="0"/>
                  </a:cubicBezTo>
                  <a:cubicBezTo>
                    <a:pt x="117443" y="9620"/>
                    <a:pt x="117443" y="18764"/>
                    <a:pt x="117443" y="28384"/>
                  </a:cubicBezTo>
                  <a:close/>
                </a:path>
              </a:pathLst>
            </a:custGeom>
            <a:grpFill/>
            <a:ln w="9525" cap="flat">
              <a:noFill/>
              <a:prstDash val="solid"/>
              <a:miter/>
            </a:ln>
          </p:spPr>
          <p:txBody>
            <a:bodyPr rtlCol="0" anchor="ctr"/>
            <a:lstStyle/>
            <a:p>
              <a:endParaRPr lang="zh-CN" altLang="en-US"/>
            </a:p>
          </p:txBody>
        </p:sp>
        <p:sp>
          <p:nvSpPr>
            <p:cNvPr id="113" name="任意多边形: 形状 112"/>
            <p:cNvSpPr/>
            <p:nvPr>
              <p:custDataLst>
                <p:tags r:id="rId41"/>
              </p:custDataLst>
            </p:nvPr>
          </p:nvSpPr>
          <p:spPr>
            <a:xfrm>
              <a:off x="16077957" y="4448489"/>
              <a:ext cx="117443" cy="28384"/>
            </a:xfrm>
            <a:custGeom>
              <a:avLst/>
              <a:gdLst>
                <a:gd name="connsiteX0" fmla="*/ 0 w 117443"/>
                <a:gd name="connsiteY0" fmla="*/ 0 h 28384"/>
                <a:gd name="connsiteX1" fmla="*/ 117443 w 117443"/>
                <a:gd name="connsiteY1" fmla="*/ 0 h 28384"/>
                <a:gd name="connsiteX2" fmla="*/ 117443 w 117443"/>
                <a:gd name="connsiteY2" fmla="*/ 28384 h 28384"/>
                <a:gd name="connsiteX3" fmla="*/ 0 w 117443"/>
                <a:gd name="connsiteY3" fmla="*/ 28384 h 28384"/>
                <a:gd name="connsiteX4" fmla="*/ 0 w 117443"/>
                <a:gd name="connsiteY4" fmla="*/ 0 h 2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43" h="28384">
                  <a:moveTo>
                    <a:pt x="0" y="0"/>
                  </a:moveTo>
                  <a:cubicBezTo>
                    <a:pt x="39529" y="0"/>
                    <a:pt x="78296" y="0"/>
                    <a:pt x="117443" y="0"/>
                  </a:cubicBezTo>
                  <a:cubicBezTo>
                    <a:pt x="117443" y="9620"/>
                    <a:pt x="117443" y="18764"/>
                    <a:pt x="117443" y="28384"/>
                  </a:cubicBezTo>
                  <a:cubicBezTo>
                    <a:pt x="78200" y="28384"/>
                    <a:pt x="39434" y="28384"/>
                    <a:pt x="0" y="28384"/>
                  </a:cubicBezTo>
                  <a:cubicBezTo>
                    <a:pt x="0" y="18955"/>
                    <a:pt x="0" y="9430"/>
                    <a:pt x="0" y="0"/>
                  </a:cubicBezTo>
                  <a:close/>
                </a:path>
              </a:pathLst>
            </a:custGeom>
            <a:grpFill/>
            <a:ln w="9525" cap="flat">
              <a:noFill/>
              <a:prstDash val="solid"/>
              <a:miter/>
            </a:ln>
          </p:spPr>
          <p:txBody>
            <a:bodyPr rtlCol="0" anchor="ctr"/>
            <a:lstStyle/>
            <a:p>
              <a:endParaRPr lang="zh-CN" altLang="en-US"/>
            </a:p>
          </p:txBody>
        </p:sp>
      </p:grpSp>
      <p:grpSp>
        <p:nvGrpSpPr>
          <p:cNvPr id="6191" name="组合 6190"/>
          <p:cNvGrpSpPr/>
          <p:nvPr/>
        </p:nvGrpSpPr>
        <p:grpSpPr>
          <a:xfrm>
            <a:off x="7269969" y="5004145"/>
            <a:ext cx="350031" cy="428432"/>
            <a:chOff x="14925677" y="4255227"/>
            <a:chExt cx="694682" cy="850278"/>
          </a:xfrm>
          <a:gradFill>
            <a:gsLst>
              <a:gs pos="100000">
                <a:srgbClr val="7B9CFE">
                  <a:lumMod val="15000"/>
                  <a:lumOff val="85000"/>
                </a:srgbClr>
              </a:gs>
              <a:gs pos="0">
                <a:srgbClr val="FFFFFF"/>
              </a:gs>
            </a:gsLst>
            <a:lin ang="2700000" scaled="0"/>
          </a:gradFill>
        </p:grpSpPr>
        <p:sp>
          <p:nvSpPr>
            <p:cNvPr id="116" name="任意多边形: 形状 115"/>
            <p:cNvSpPr/>
            <p:nvPr>
              <p:custDataLst>
                <p:tags r:id="rId42"/>
              </p:custDataLst>
            </p:nvPr>
          </p:nvSpPr>
          <p:spPr>
            <a:xfrm>
              <a:off x="14925677" y="4255227"/>
              <a:ext cx="566476" cy="679711"/>
            </a:xfrm>
            <a:custGeom>
              <a:avLst/>
              <a:gdLst>
                <a:gd name="connsiteX0" fmla="*/ 533305 w 566476"/>
                <a:gd name="connsiteY0" fmla="*/ 0 h 679711"/>
                <a:gd name="connsiteX1" fmla="*/ 565500 w 566476"/>
                <a:gd name="connsiteY1" fmla="*/ 33338 h 679711"/>
                <a:gd name="connsiteX2" fmla="*/ 566453 w 566476"/>
                <a:gd name="connsiteY2" fmla="*/ 44863 h 679711"/>
                <a:gd name="connsiteX3" fmla="*/ 566357 w 566476"/>
                <a:gd name="connsiteY3" fmla="*/ 477298 h 679711"/>
                <a:gd name="connsiteX4" fmla="*/ 562166 w 566476"/>
                <a:gd name="connsiteY4" fmla="*/ 490823 h 679711"/>
                <a:gd name="connsiteX5" fmla="*/ 549688 w 566476"/>
                <a:gd name="connsiteY5" fmla="*/ 494062 h 679711"/>
                <a:gd name="connsiteX6" fmla="*/ 540354 w 566476"/>
                <a:gd name="connsiteY6" fmla="*/ 483775 h 679711"/>
                <a:gd name="connsiteX7" fmla="*/ 539973 w 566476"/>
                <a:gd name="connsiteY7" fmla="*/ 474821 h 679711"/>
                <a:gd name="connsiteX8" fmla="*/ 539973 w 566476"/>
                <a:gd name="connsiteY8" fmla="*/ 48196 h 679711"/>
                <a:gd name="connsiteX9" fmla="*/ 518351 w 566476"/>
                <a:gd name="connsiteY9" fmla="*/ 26575 h 679711"/>
                <a:gd name="connsiteX10" fmla="*/ 48578 w 566476"/>
                <a:gd name="connsiteY10" fmla="*/ 26575 h 679711"/>
                <a:gd name="connsiteX11" fmla="*/ 26957 w 566476"/>
                <a:gd name="connsiteY11" fmla="*/ 48196 h 679711"/>
                <a:gd name="connsiteX12" fmla="*/ 26957 w 566476"/>
                <a:gd name="connsiteY12" fmla="*/ 631698 h 679711"/>
                <a:gd name="connsiteX13" fmla="*/ 47912 w 566476"/>
                <a:gd name="connsiteY13" fmla="*/ 652939 h 679711"/>
                <a:gd name="connsiteX14" fmla="*/ 276226 w 566476"/>
                <a:gd name="connsiteY14" fmla="*/ 653034 h 679711"/>
                <a:gd name="connsiteX15" fmla="*/ 287656 w 566476"/>
                <a:gd name="connsiteY15" fmla="*/ 654177 h 679711"/>
                <a:gd name="connsiteX16" fmla="*/ 296514 w 566476"/>
                <a:gd name="connsiteY16" fmla="*/ 667512 h 679711"/>
                <a:gd name="connsiteX17" fmla="*/ 285751 w 566476"/>
                <a:gd name="connsiteY17" fmla="*/ 679323 h 679711"/>
                <a:gd name="connsiteX18" fmla="*/ 276607 w 566476"/>
                <a:gd name="connsiteY18" fmla="*/ 679704 h 679711"/>
                <a:gd name="connsiteX19" fmla="*/ 48292 w 566476"/>
                <a:gd name="connsiteY19" fmla="*/ 679704 h 679711"/>
                <a:gd name="connsiteX20" fmla="*/ 287 w 566476"/>
                <a:gd name="connsiteY20" fmla="*/ 631793 h 679711"/>
                <a:gd name="connsiteX21" fmla="*/ 1 w 566476"/>
                <a:gd name="connsiteY21" fmla="*/ 52388 h 679711"/>
                <a:gd name="connsiteX22" fmla="*/ 33529 w 566476"/>
                <a:gd name="connsiteY22" fmla="*/ 0 h 679711"/>
                <a:gd name="connsiteX23" fmla="*/ 533305 w 566476"/>
                <a:gd name="connsiteY23" fmla="*/ 0 h 67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6476" h="679711">
                  <a:moveTo>
                    <a:pt x="533305" y="0"/>
                  </a:moveTo>
                  <a:cubicBezTo>
                    <a:pt x="549498" y="5810"/>
                    <a:pt x="561880" y="15430"/>
                    <a:pt x="565500" y="33338"/>
                  </a:cubicBezTo>
                  <a:cubicBezTo>
                    <a:pt x="566262" y="37052"/>
                    <a:pt x="566453" y="41053"/>
                    <a:pt x="566453" y="44863"/>
                  </a:cubicBezTo>
                  <a:cubicBezTo>
                    <a:pt x="566453" y="188976"/>
                    <a:pt x="566548" y="333185"/>
                    <a:pt x="566357" y="477298"/>
                  </a:cubicBezTo>
                  <a:cubicBezTo>
                    <a:pt x="566357" y="481965"/>
                    <a:pt x="565119" y="487680"/>
                    <a:pt x="562166" y="490823"/>
                  </a:cubicBezTo>
                  <a:cubicBezTo>
                    <a:pt x="559595" y="493585"/>
                    <a:pt x="553213" y="495300"/>
                    <a:pt x="549688" y="494062"/>
                  </a:cubicBezTo>
                  <a:cubicBezTo>
                    <a:pt x="545783" y="492728"/>
                    <a:pt x="542640" y="487775"/>
                    <a:pt x="540354" y="483775"/>
                  </a:cubicBezTo>
                  <a:cubicBezTo>
                    <a:pt x="539021" y="481489"/>
                    <a:pt x="539973" y="477869"/>
                    <a:pt x="539973" y="474821"/>
                  </a:cubicBezTo>
                  <a:cubicBezTo>
                    <a:pt x="539973" y="332613"/>
                    <a:pt x="539973" y="190405"/>
                    <a:pt x="539973" y="48196"/>
                  </a:cubicBezTo>
                  <a:cubicBezTo>
                    <a:pt x="539973" y="31051"/>
                    <a:pt x="535496" y="26575"/>
                    <a:pt x="518351" y="26575"/>
                  </a:cubicBezTo>
                  <a:cubicBezTo>
                    <a:pt x="361760" y="26575"/>
                    <a:pt x="205169" y="26575"/>
                    <a:pt x="48578" y="26575"/>
                  </a:cubicBezTo>
                  <a:cubicBezTo>
                    <a:pt x="31433" y="26575"/>
                    <a:pt x="26957" y="31051"/>
                    <a:pt x="26957" y="48196"/>
                  </a:cubicBezTo>
                  <a:cubicBezTo>
                    <a:pt x="26957" y="242697"/>
                    <a:pt x="26957" y="437197"/>
                    <a:pt x="26957" y="631698"/>
                  </a:cubicBezTo>
                  <a:cubicBezTo>
                    <a:pt x="26957" y="648557"/>
                    <a:pt x="31338" y="652939"/>
                    <a:pt x="47912" y="652939"/>
                  </a:cubicBezTo>
                  <a:cubicBezTo>
                    <a:pt x="124016" y="652939"/>
                    <a:pt x="200121" y="652939"/>
                    <a:pt x="276226" y="653034"/>
                  </a:cubicBezTo>
                  <a:cubicBezTo>
                    <a:pt x="280036" y="653034"/>
                    <a:pt x="284036" y="653129"/>
                    <a:pt x="287656" y="654177"/>
                  </a:cubicBezTo>
                  <a:cubicBezTo>
                    <a:pt x="294038" y="655987"/>
                    <a:pt x="296990" y="660940"/>
                    <a:pt x="296514" y="667512"/>
                  </a:cubicBezTo>
                  <a:cubicBezTo>
                    <a:pt x="296038" y="674084"/>
                    <a:pt x="292323" y="678275"/>
                    <a:pt x="285751" y="679323"/>
                  </a:cubicBezTo>
                  <a:cubicBezTo>
                    <a:pt x="282798" y="679799"/>
                    <a:pt x="279655" y="679704"/>
                    <a:pt x="276607" y="679704"/>
                  </a:cubicBezTo>
                  <a:cubicBezTo>
                    <a:pt x="200502" y="679704"/>
                    <a:pt x="124397" y="679704"/>
                    <a:pt x="48292" y="679704"/>
                  </a:cubicBezTo>
                  <a:cubicBezTo>
                    <a:pt x="16288" y="679704"/>
                    <a:pt x="287" y="663702"/>
                    <a:pt x="287" y="631793"/>
                  </a:cubicBezTo>
                  <a:cubicBezTo>
                    <a:pt x="287" y="438626"/>
                    <a:pt x="572" y="245554"/>
                    <a:pt x="1" y="52388"/>
                  </a:cubicBezTo>
                  <a:cubicBezTo>
                    <a:pt x="-95" y="26479"/>
                    <a:pt x="8478" y="8668"/>
                    <a:pt x="33529" y="0"/>
                  </a:cubicBezTo>
                  <a:cubicBezTo>
                    <a:pt x="200121" y="0"/>
                    <a:pt x="366713" y="0"/>
                    <a:pt x="533305" y="0"/>
                  </a:cubicBezTo>
                  <a:close/>
                </a:path>
              </a:pathLst>
            </a:custGeom>
            <a:grpFill/>
            <a:ln w="9525" cap="flat">
              <a:noFill/>
              <a:prstDash val="solid"/>
              <a:miter/>
            </a:ln>
          </p:spPr>
          <p:txBody>
            <a:bodyPr rtlCol="0" anchor="ctr"/>
            <a:lstStyle/>
            <a:p>
              <a:endParaRPr lang="zh-CN" altLang="en-US"/>
            </a:p>
          </p:txBody>
        </p:sp>
        <p:sp>
          <p:nvSpPr>
            <p:cNvPr id="117" name="任意多边形: 形状 116"/>
            <p:cNvSpPr/>
            <p:nvPr>
              <p:custDataLst>
                <p:tags r:id="rId43"/>
              </p:custDataLst>
            </p:nvPr>
          </p:nvSpPr>
          <p:spPr>
            <a:xfrm>
              <a:off x="15245531" y="4553421"/>
              <a:ext cx="374828" cy="552084"/>
            </a:xfrm>
            <a:custGeom>
              <a:avLst/>
              <a:gdLst>
                <a:gd name="connsiteX0" fmla="*/ 161636 w 374828"/>
                <a:gd name="connsiteY0" fmla="*/ 217203 h 552084"/>
                <a:gd name="connsiteX1" fmla="*/ 225168 w 374828"/>
                <a:gd name="connsiteY1" fmla="*/ 236349 h 552084"/>
                <a:gd name="connsiteX2" fmla="*/ 296415 w 374828"/>
                <a:gd name="connsiteY2" fmla="*/ 250636 h 552084"/>
                <a:gd name="connsiteX3" fmla="*/ 333467 w 374828"/>
                <a:gd name="connsiteY3" fmla="*/ 241968 h 552084"/>
                <a:gd name="connsiteX4" fmla="*/ 374234 w 374828"/>
                <a:gd name="connsiteY4" fmla="*/ 289879 h 552084"/>
                <a:gd name="connsiteX5" fmla="*/ 374043 w 374828"/>
                <a:gd name="connsiteY5" fmla="*/ 445041 h 552084"/>
                <a:gd name="connsiteX6" fmla="*/ 264506 w 374828"/>
                <a:gd name="connsiteY6" fmla="*/ 551817 h 552084"/>
                <a:gd name="connsiteX7" fmla="*/ 144205 w 374828"/>
                <a:gd name="connsiteY7" fmla="*/ 551912 h 552084"/>
                <a:gd name="connsiteX8" fmla="*/ 32001 w 374828"/>
                <a:gd name="connsiteY8" fmla="*/ 464377 h 552084"/>
                <a:gd name="connsiteX9" fmla="*/ 2283 w 374828"/>
                <a:gd name="connsiteY9" fmla="*/ 337695 h 552084"/>
                <a:gd name="connsiteX10" fmla="*/ 24190 w 374828"/>
                <a:gd name="connsiteY10" fmla="*/ 260542 h 552084"/>
                <a:gd name="connsiteX11" fmla="*/ 57623 w 374828"/>
                <a:gd name="connsiteY11" fmla="*/ 227109 h 552084"/>
                <a:gd name="connsiteX12" fmla="*/ 64005 w 374828"/>
                <a:gd name="connsiteY12" fmla="*/ 212060 h 552084"/>
                <a:gd name="connsiteX13" fmla="*/ 63814 w 374828"/>
                <a:gd name="connsiteY13" fmla="*/ 52707 h 552084"/>
                <a:gd name="connsiteX14" fmla="*/ 74387 w 374828"/>
                <a:gd name="connsiteY14" fmla="*/ 19369 h 552084"/>
                <a:gd name="connsiteX15" fmla="*/ 127632 w 374828"/>
                <a:gd name="connsiteY15" fmla="*/ 2415 h 552084"/>
                <a:gd name="connsiteX16" fmla="*/ 161446 w 374828"/>
                <a:gd name="connsiteY16" fmla="*/ 50611 h 552084"/>
                <a:gd name="connsiteX17" fmla="*/ 161541 w 374828"/>
                <a:gd name="connsiteY17" fmla="*/ 188343 h 552084"/>
                <a:gd name="connsiteX18" fmla="*/ 161636 w 374828"/>
                <a:gd name="connsiteY18" fmla="*/ 217203 h 552084"/>
                <a:gd name="connsiteX19" fmla="*/ 63909 w 374828"/>
                <a:gd name="connsiteY19" fmla="*/ 261018 h 552084"/>
                <a:gd name="connsiteX20" fmla="*/ 62100 w 374828"/>
                <a:gd name="connsiteY20" fmla="*/ 259780 h 552084"/>
                <a:gd name="connsiteX21" fmla="*/ 44288 w 374828"/>
                <a:gd name="connsiteY21" fmla="*/ 277878 h 552084"/>
                <a:gd name="connsiteX22" fmla="*/ 28572 w 374828"/>
                <a:gd name="connsiteY22" fmla="*/ 334266 h 552084"/>
                <a:gd name="connsiteX23" fmla="*/ 57147 w 374828"/>
                <a:gd name="connsiteY23" fmla="*/ 456090 h 552084"/>
                <a:gd name="connsiteX24" fmla="*/ 144491 w 374828"/>
                <a:gd name="connsiteY24" fmla="*/ 525242 h 552084"/>
                <a:gd name="connsiteX25" fmla="*/ 256600 w 374828"/>
                <a:gd name="connsiteY25" fmla="*/ 525242 h 552084"/>
                <a:gd name="connsiteX26" fmla="*/ 347755 w 374828"/>
                <a:gd name="connsiteY26" fmla="*/ 434183 h 552084"/>
                <a:gd name="connsiteX27" fmla="*/ 347755 w 374828"/>
                <a:gd name="connsiteY27" fmla="*/ 297213 h 552084"/>
                <a:gd name="connsiteX28" fmla="*/ 347564 w 374828"/>
                <a:gd name="connsiteY28" fmla="*/ 289784 h 552084"/>
                <a:gd name="connsiteX29" fmla="*/ 324704 w 374828"/>
                <a:gd name="connsiteY29" fmla="*/ 268067 h 552084"/>
                <a:gd name="connsiteX30" fmla="*/ 303273 w 374828"/>
                <a:gd name="connsiteY30" fmla="*/ 291117 h 552084"/>
                <a:gd name="connsiteX31" fmla="*/ 303177 w 374828"/>
                <a:gd name="connsiteY31" fmla="*/ 309405 h 552084"/>
                <a:gd name="connsiteX32" fmla="*/ 290414 w 374828"/>
                <a:gd name="connsiteY32" fmla="*/ 324550 h 552084"/>
                <a:gd name="connsiteX33" fmla="*/ 276698 w 374828"/>
                <a:gd name="connsiteY33" fmla="*/ 309310 h 552084"/>
                <a:gd name="connsiteX34" fmla="*/ 276603 w 374828"/>
                <a:gd name="connsiteY34" fmla="*/ 278640 h 552084"/>
                <a:gd name="connsiteX35" fmla="*/ 255076 w 374828"/>
                <a:gd name="connsiteY35" fmla="*/ 253875 h 552084"/>
                <a:gd name="connsiteX36" fmla="*/ 232407 w 374828"/>
                <a:gd name="connsiteY36" fmla="*/ 278163 h 552084"/>
                <a:gd name="connsiteX37" fmla="*/ 232121 w 374828"/>
                <a:gd name="connsiteY37" fmla="*/ 298071 h 552084"/>
                <a:gd name="connsiteX38" fmla="*/ 215071 w 374828"/>
                <a:gd name="connsiteY38" fmla="*/ 309691 h 552084"/>
                <a:gd name="connsiteX39" fmla="*/ 205737 w 374828"/>
                <a:gd name="connsiteY39" fmla="*/ 294737 h 552084"/>
                <a:gd name="connsiteX40" fmla="*/ 205260 w 374828"/>
                <a:gd name="connsiteY40" fmla="*/ 260733 h 552084"/>
                <a:gd name="connsiteX41" fmla="*/ 182877 w 374828"/>
                <a:gd name="connsiteY41" fmla="*/ 239778 h 552084"/>
                <a:gd name="connsiteX42" fmla="*/ 161731 w 374828"/>
                <a:gd name="connsiteY42" fmla="*/ 261971 h 552084"/>
                <a:gd name="connsiteX43" fmla="*/ 161541 w 374828"/>
                <a:gd name="connsiteY43" fmla="*/ 281878 h 552084"/>
                <a:gd name="connsiteX44" fmla="*/ 147730 w 374828"/>
                <a:gd name="connsiteY44" fmla="*/ 296356 h 552084"/>
                <a:gd name="connsiteX45" fmla="*/ 134966 w 374828"/>
                <a:gd name="connsiteY45" fmla="*/ 281878 h 552084"/>
                <a:gd name="connsiteX46" fmla="*/ 134966 w 374828"/>
                <a:gd name="connsiteY46" fmla="*/ 274449 h 552084"/>
                <a:gd name="connsiteX47" fmla="*/ 134966 w 374828"/>
                <a:gd name="connsiteY47" fmla="*/ 56136 h 552084"/>
                <a:gd name="connsiteX48" fmla="*/ 134109 w 374828"/>
                <a:gd name="connsiteY48" fmla="*/ 44610 h 552084"/>
                <a:gd name="connsiteX49" fmla="*/ 115535 w 374828"/>
                <a:gd name="connsiteY49" fmla="*/ 27180 h 552084"/>
                <a:gd name="connsiteX50" fmla="*/ 93437 w 374828"/>
                <a:gd name="connsiteY50" fmla="*/ 39657 h 552084"/>
                <a:gd name="connsiteX51" fmla="*/ 90675 w 374828"/>
                <a:gd name="connsiteY51" fmla="*/ 55755 h 552084"/>
                <a:gd name="connsiteX52" fmla="*/ 90580 w 374828"/>
                <a:gd name="connsiteY52" fmla="*/ 299785 h 552084"/>
                <a:gd name="connsiteX53" fmla="*/ 77054 w 374828"/>
                <a:gd name="connsiteY53" fmla="*/ 317787 h 552084"/>
                <a:gd name="connsiteX54" fmla="*/ 64005 w 374828"/>
                <a:gd name="connsiteY54" fmla="*/ 300166 h 552084"/>
                <a:gd name="connsiteX55" fmla="*/ 63909 w 374828"/>
                <a:gd name="connsiteY55" fmla="*/ 261018 h 55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4828" h="552084">
                  <a:moveTo>
                    <a:pt x="161636" y="217203"/>
                  </a:moveTo>
                  <a:cubicBezTo>
                    <a:pt x="193068" y="209202"/>
                    <a:pt x="206499" y="213298"/>
                    <a:pt x="225168" y="236349"/>
                  </a:cubicBezTo>
                  <a:cubicBezTo>
                    <a:pt x="252695" y="220442"/>
                    <a:pt x="276603" y="224823"/>
                    <a:pt x="296415" y="250636"/>
                  </a:cubicBezTo>
                  <a:cubicBezTo>
                    <a:pt x="307845" y="243397"/>
                    <a:pt x="320037" y="239587"/>
                    <a:pt x="333467" y="241968"/>
                  </a:cubicBezTo>
                  <a:cubicBezTo>
                    <a:pt x="356232" y="245969"/>
                    <a:pt x="374043" y="266067"/>
                    <a:pt x="374234" y="289879"/>
                  </a:cubicBezTo>
                  <a:cubicBezTo>
                    <a:pt x="374710" y="341600"/>
                    <a:pt x="375377" y="393416"/>
                    <a:pt x="374043" y="445041"/>
                  </a:cubicBezTo>
                  <a:cubicBezTo>
                    <a:pt x="372615" y="503144"/>
                    <a:pt x="322704" y="551055"/>
                    <a:pt x="264506" y="551817"/>
                  </a:cubicBezTo>
                  <a:cubicBezTo>
                    <a:pt x="224406" y="552293"/>
                    <a:pt x="184305" y="552007"/>
                    <a:pt x="144205" y="551912"/>
                  </a:cubicBezTo>
                  <a:cubicBezTo>
                    <a:pt x="88484" y="551817"/>
                    <a:pt x="45526" y="518574"/>
                    <a:pt x="32001" y="464377"/>
                  </a:cubicBezTo>
                  <a:cubicBezTo>
                    <a:pt x="21523" y="422277"/>
                    <a:pt x="11713" y="380081"/>
                    <a:pt x="2283" y="337695"/>
                  </a:cubicBezTo>
                  <a:cubicBezTo>
                    <a:pt x="-4290" y="308262"/>
                    <a:pt x="3426" y="282354"/>
                    <a:pt x="24190" y="260542"/>
                  </a:cubicBezTo>
                  <a:cubicBezTo>
                    <a:pt x="35049" y="249112"/>
                    <a:pt x="46288" y="237968"/>
                    <a:pt x="57623" y="227109"/>
                  </a:cubicBezTo>
                  <a:cubicBezTo>
                    <a:pt x="62195" y="222823"/>
                    <a:pt x="64100" y="218346"/>
                    <a:pt x="64005" y="212060"/>
                  </a:cubicBezTo>
                  <a:cubicBezTo>
                    <a:pt x="63719" y="158910"/>
                    <a:pt x="63909" y="105856"/>
                    <a:pt x="63814" y="52707"/>
                  </a:cubicBezTo>
                  <a:cubicBezTo>
                    <a:pt x="63814" y="40324"/>
                    <a:pt x="66958" y="29180"/>
                    <a:pt x="74387" y="19369"/>
                  </a:cubicBezTo>
                  <a:cubicBezTo>
                    <a:pt x="87151" y="2510"/>
                    <a:pt x="107820" y="-3967"/>
                    <a:pt x="127632" y="2415"/>
                  </a:cubicBezTo>
                  <a:cubicBezTo>
                    <a:pt x="148110" y="9082"/>
                    <a:pt x="161350" y="27370"/>
                    <a:pt x="161446" y="50611"/>
                  </a:cubicBezTo>
                  <a:cubicBezTo>
                    <a:pt x="161636" y="96522"/>
                    <a:pt x="161541" y="142432"/>
                    <a:pt x="161541" y="188343"/>
                  </a:cubicBezTo>
                  <a:cubicBezTo>
                    <a:pt x="161636" y="197677"/>
                    <a:pt x="161636" y="207107"/>
                    <a:pt x="161636" y="217203"/>
                  </a:cubicBezTo>
                  <a:close/>
                  <a:moveTo>
                    <a:pt x="63909" y="261018"/>
                  </a:moveTo>
                  <a:cubicBezTo>
                    <a:pt x="63338" y="260637"/>
                    <a:pt x="62767" y="260256"/>
                    <a:pt x="62100" y="259780"/>
                  </a:cubicBezTo>
                  <a:cubicBezTo>
                    <a:pt x="56194" y="265781"/>
                    <a:pt x="50193" y="271877"/>
                    <a:pt x="44288" y="277878"/>
                  </a:cubicBezTo>
                  <a:cubicBezTo>
                    <a:pt x="28667" y="293784"/>
                    <a:pt x="23524" y="312644"/>
                    <a:pt x="28572" y="334266"/>
                  </a:cubicBezTo>
                  <a:cubicBezTo>
                    <a:pt x="38097" y="374937"/>
                    <a:pt x="47622" y="415514"/>
                    <a:pt x="57147" y="456090"/>
                  </a:cubicBezTo>
                  <a:cubicBezTo>
                    <a:pt x="67243" y="499048"/>
                    <a:pt x="100295" y="525147"/>
                    <a:pt x="144491" y="525242"/>
                  </a:cubicBezTo>
                  <a:cubicBezTo>
                    <a:pt x="181829" y="525242"/>
                    <a:pt x="219167" y="525242"/>
                    <a:pt x="256600" y="525242"/>
                  </a:cubicBezTo>
                  <a:cubicBezTo>
                    <a:pt x="311083" y="525242"/>
                    <a:pt x="347755" y="488571"/>
                    <a:pt x="347755" y="434183"/>
                  </a:cubicBezTo>
                  <a:cubicBezTo>
                    <a:pt x="347755" y="388558"/>
                    <a:pt x="347755" y="342838"/>
                    <a:pt x="347755" y="297213"/>
                  </a:cubicBezTo>
                  <a:cubicBezTo>
                    <a:pt x="347755" y="294737"/>
                    <a:pt x="347850" y="292260"/>
                    <a:pt x="347564" y="289784"/>
                  </a:cubicBezTo>
                  <a:cubicBezTo>
                    <a:pt x="346135" y="276830"/>
                    <a:pt x="336420" y="267591"/>
                    <a:pt x="324704" y="268067"/>
                  </a:cubicBezTo>
                  <a:cubicBezTo>
                    <a:pt x="312702" y="268448"/>
                    <a:pt x="303844" y="277973"/>
                    <a:pt x="303273" y="291117"/>
                  </a:cubicBezTo>
                  <a:cubicBezTo>
                    <a:pt x="302987" y="297213"/>
                    <a:pt x="303273" y="303309"/>
                    <a:pt x="303177" y="309405"/>
                  </a:cubicBezTo>
                  <a:cubicBezTo>
                    <a:pt x="302987" y="318835"/>
                    <a:pt x="298225" y="324360"/>
                    <a:pt x="290414" y="324550"/>
                  </a:cubicBezTo>
                  <a:cubicBezTo>
                    <a:pt x="282222" y="324741"/>
                    <a:pt x="276889" y="319026"/>
                    <a:pt x="276698" y="309310"/>
                  </a:cubicBezTo>
                  <a:cubicBezTo>
                    <a:pt x="276508" y="299119"/>
                    <a:pt x="276793" y="288831"/>
                    <a:pt x="276603" y="278640"/>
                  </a:cubicBezTo>
                  <a:cubicBezTo>
                    <a:pt x="276317" y="264352"/>
                    <a:pt x="267364" y="254160"/>
                    <a:pt x="255076" y="253875"/>
                  </a:cubicBezTo>
                  <a:cubicBezTo>
                    <a:pt x="242122" y="253589"/>
                    <a:pt x="232978" y="263304"/>
                    <a:pt x="232407" y="278163"/>
                  </a:cubicBezTo>
                  <a:cubicBezTo>
                    <a:pt x="232216" y="284831"/>
                    <a:pt x="232597" y="291498"/>
                    <a:pt x="232121" y="298071"/>
                  </a:cubicBezTo>
                  <a:cubicBezTo>
                    <a:pt x="231359" y="307215"/>
                    <a:pt x="223358" y="312453"/>
                    <a:pt x="215071" y="309691"/>
                  </a:cubicBezTo>
                  <a:cubicBezTo>
                    <a:pt x="207832" y="307310"/>
                    <a:pt x="205832" y="301595"/>
                    <a:pt x="205737" y="294737"/>
                  </a:cubicBezTo>
                  <a:cubicBezTo>
                    <a:pt x="205642" y="283402"/>
                    <a:pt x="206022" y="272067"/>
                    <a:pt x="205260" y="260733"/>
                  </a:cubicBezTo>
                  <a:cubicBezTo>
                    <a:pt x="204403" y="248160"/>
                    <a:pt x="194497" y="239397"/>
                    <a:pt x="182877" y="239778"/>
                  </a:cubicBezTo>
                  <a:cubicBezTo>
                    <a:pt x="170971" y="240159"/>
                    <a:pt x="162208" y="249207"/>
                    <a:pt x="161731" y="261971"/>
                  </a:cubicBezTo>
                  <a:cubicBezTo>
                    <a:pt x="161446" y="268638"/>
                    <a:pt x="161826" y="275306"/>
                    <a:pt x="161541" y="281878"/>
                  </a:cubicBezTo>
                  <a:cubicBezTo>
                    <a:pt x="161160" y="290927"/>
                    <a:pt x="155540" y="296547"/>
                    <a:pt x="147730" y="296356"/>
                  </a:cubicBezTo>
                  <a:cubicBezTo>
                    <a:pt x="140205" y="296166"/>
                    <a:pt x="135347" y="290641"/>
                    <a:pt x="134966" y="281878"/>
                  </a:cubicBezTo>
                  <a:cubicBezTo>
                    <a:pt x="134871" y="279402"/>
                    <a:pt x="134966" y="276925"/>
                    <a:pt x="134966" y="274449"/>
                  </a:cubicBezTo>
                  <a:cubicBezTo>
                    <a:pt x="134966" y="201678"/>
                    <a:pt x="134966" y="128907"/>
                    <a:pt x="134966" y="56136"/>
                  </a:cubicBezTo>
                  <a:cubicBezTo>
                    <a:pt x="134966" y="52326"/>
                    <a:pt x="134871" y="48325"/>
                    <a:pt x="134109" y="44610"/>
                  </a:cubicBezTo>
                  <a:cubicBezTo>
                    <a:pt x="132204" y="34990"/>
                    <a:pt x="124870" y="28132"/>
                    <a:pt x="115535" y="27180"/>
                  </a:cubicBezTo>
                  <a:cubicBezTo>
                    <a:pt x="105724" y="26132"/>
                    <a:pt x="97152" y="30418"/>
                    <a:pt x="93437" y="39657"/>
                  </a:cubicBezTo>
                  <a:cubicBezTo>
                    <a:pt x="91437" y="44610"/>
                    <a:pt x="90675" y="50325"/>
                    <a:pt x="90675" y="55755"/>
                  </a:cubicBezTo>
                  <a:cubicBezTo>
                    <a:pt x="90484" y="137098"/>
                    <a:pt x="90580" y="218442"/>
                    <a:pt x="90580" y="299785"/>
                  </a:cubicBezTo>
                  <a:cubicBezTo>
                    <a:pt x="90580" y="311501"/>
                    <a:pt x="85626" y="317978"/>
                    <a:pt x="77054" y="317787"/>
                  </a:cubicBezTo>
                  <a:cubicBezTo>
                    <a:pt x="68577" y="317597"/>
                    <a:pt x="64005" y="311501"/>
                    <a:pt x="64005" y="300166"/>
                  </a:cubicBezTo>
                  <a:cubicBezTo>
                    <a:pt x="63909" y="287022"/>
                    <a:pt x="63909" y="274068"/>
                    <a:pt x="63909" y="261018"/>
                  </a:cubicBezTo>
                  <a:close/>
                </a:path>
              </a:pathLst>
            </a:custGeom>
            <a:grpFill/>
            <a:ln w="9525" cap="flat">
              <a:noFill/>
              <a:prstDash val="solid"/>
              <a:miter/>
            </a:ln>
          </p:spPr>
          <p:txBody>
            <a:bodyPr rtlCol="0" anchor="ctr"/>
            <a:lstStyle/>
            <a:p>
              <a:endParaRPr lang="zh-CN" altLang="en-US"/>
            </a:p>
          </p:txBody>
        </p:sp>
        <p:sp>
          <p:nvSpPr>
            <p:cNvPr id="118" name="任意多边形: 形状 117"/>
            <p:cNvSpPr/>
            <p:nvPr>
              <p:custDataLst>
                <p:tags r:id="rId44"/>
              </p:custDataLst>
            </p:nvPr>
          </p:nvSpPr>
          <p:spPr>
            <a:xfrm>
              <a:off x="15153408" y="4453895"/>
              <a:ext cx="253443" cy="26736"/>
            </a:xfrm>
            <a:custGeom>
              <a:avLst/>
              <a:gdLst>
                <a:gd name="connsiteX0" fmla="*/ 126505 w 253443"/>
                <a:gd name="connsiteY0" fmla="*/ 214 h 26736"/>
                <a:gd name="connsiteX1" fmla="*/ 234327 w 253443"/>
                <a:gd name="connsiteY1" fmla="*/ 214 h 26736"/>
                <a:gd name="connsiteX2" fmla="*/ 241757 w 253443"/>
                <a:gd name="connsiteY2" fmla="*/ 405 h 26736"/>
                <a:gd name="connsiteX3" fmla="*/ 253377 w 253443"/>
                <a:gd name="connsiteY3" fmla="*/ 12311 h 26736"/>
                <a:gd name="connsiteX4" fmla="*/ 244519 w 253443"/>
                <a:gd name="connsiteY4" fmla="*/ 25646 h 26736"/>
                <a:gd name="connsiteX5" fmla="*/ 236423 w 253443"/>
                <a:gd name="connsiteY5" fmla="*/ 26694 h 26736"/>
                <a:gd name="connsiteX6" fmla="*/ 16681 w 253443"/>
                <a:gd name="connsiteY6" fmla="*/ 26694 h 26736"/>
                <a:gd name="connsiteX7" fmla="*/ 11728 w 253443"/>
                <a:gd name="connsiteY7" fmla="*/ 26408 h 26736"/>
                <a:gd name="connsiteX8" fmla="*/ 12 w 253443"/>
                <a:gd name="connsiteY8" fmla="*/ 12597 h 26736"/>
                <a:gd name="connsiteX9" fmla="*/ 12871 w 253443"/>
                <a:gd name="connsiteY9" fmla="*/ 119 h 26736"/>
                <a:gd name="connsiteX10" fmla="*/ 22777 w 253443"/>
                <a:gd name="connsiteY10" fmla="*/ 24 h 26736"/>
                <a:gd name="connsiteX11" fmla="*/ 126505 w 253443"/>
                <a:gd name="connsiteY11" fmla="*/ 214 h 2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443" h="26736">
                  <a:moveTo>
                    <a:pt x="126505" y="214"/>
                  </a:moveTo>
                  <a:cubicBezTo>
                    <a:pt x="162414" y="214"/>
                    <a:pt x="198418" y="214"/>
                    <a:pt x="234327" y="214"/>
                  </a:cubicBezTo>
                  <a:cubicBezTo>
                    <a:pt x="236804" y="214"/>
                    <a:pt x="239281" y="119"/>
                    <a:pt x="241757" y="405"/>
                  </a:cubicBezTo>
                  <a:cubicBezTo>
                    <a:pt x="248806" y="1167"/>
                    <a:pt x="252806" y="5644"/>
                    <a:pt x="253377" y="12311"/>
                  </a:cubicBezTo>
                  <a:cubicBezTo>
                    <a:pt x="253949" y="18693"/>
                    <a:pt x="250806" y="23551"/>
                    <a:pt x="244519" y="25646"/>
                  </a:cubicBezTo>
                  <a:cubicBezTo>
                    <a:pt x="241948" y="26503"/>
                    <a:pt x="239090" y="26694"/>
                    <a:pt x="236423" y="26694"/>
                  </a:cubicBezTo>
                  <a:cubicBezTo>
                    <a:pt x="163176" y="26789"/>
                    <a:pt x="89928" y="26694"/>
                    <a:pt x="16681" y="26694"/>
                  </a:cubicBezTo>
                  <a:cubicBezTo>
                    <a:pt x="15062" y="26694"/>
                    <a:pt x="13348" y="26694"/>
                    <a:pt x="11728" y="26408"/>
                  </a:cubicBezTo>
                  <a:cubicBezTo>
                    <a:pt x="4394" y="25170"/>
                    <a:pt x="-273" y="19645"/>
                    <a:pt x="12" y="12597"/>
                  </a:cubicBezTo>
                  <a:cubicBezTo>
                    <a:pt x="298" y="5548"/>
                    <a:pt x="5347" y="595"/>
                    <a:pt x="12871" y="119"/>
                  </a:cubicBezTo>
                  <a:cubicBezTo>
                    <a:pt x="16205" y="-71"/>
                    <a:pt x="19539" y="24"/>
                    <a:pt x="22777" y="24"/>
                  </a:cubicBezTo>
                  <a:cubicBezTo>
                    <a:pt x="57353" y="214"/>
                    <a:pt x="91929" y="214"/>
                    <a:pt x="126505" y="214"/>
                  </a:cubicBezTo>
                  <a:close/>
                </a:path>
              </a:pathLst>
            </a:custGeom>
            <a:grpFill/>
            <a:ln w="9525" cap="flat">
              <a:noFill/>
              <a:prstDash val="solid"/>
              <a:miter/>
            </a:ln>
          </p:spPr>
          <p:txBody>
            <a:bodyPr rtlCol="0" anchor="ctr"/>
            <a:lstStyle/>
            <a:p>
              <a:endParaRPr lang="zh-CN" altLang="en-US"/>
            </a:p>
          </p:txBody>
        </p:sp>
        <p:sp>
          <p:nvSpPr>
            <p:cNvPr id="119" name="任意多边形: 形状 118"/>
            <p:cNvSpPr/>
            <p:nvPr>
              <p:custDataLst>
                <p:tags r:id="rId45"/>
              </p:custDataLst>
            </p:nvPr>
          </p:nvSpPr>
          <p:spPr>
            <a:xfrm>
              <a:off x="15011178" y="4695370"/>
              <a:ext cx="111975" cy="111640"/>
            </a:xfrm>
            <a:custGeom>
              <a:avLst/>
              <a:gdLst>
                <a:gd name="connsiteX0" fmla="*/ 55756 w 111975"/>
                <a:gd name="connsiteY0" fmla="*/ 111640 h 111640"/>
                <a:gd name="connsiteX1" fmla="*/ 34 w 111975"/>
                <a:gd name="connsiteY1" fmla="*/ 57252 h 111640"/>
                <a:gd name="connsiteX2" fmla="*/ 51374 w 111975"/>
                <a:gd name="connsiteY2" fmla="*/ 102 h 111640"/>
                <a:gd name="connsiteX3" fmla="*/ 69186 w 111975"/>
                <a:gd name="connsiteY3" fmla="*/ 11914 h 111640"/>
                <a:gd name="connsiteX4" fmla="*/ 54041 w 111975"/>
                <a:gd name="connsiteY4" fmla="*/ 26868 h 111640"/>
                <a:gd name="connsiteX5" fmla="*/ 26704 w 111975"/>
                <a:gd name="connsiteY5" fmla="*/ 56586 h 111640"/>
                <a:gd name="connsiteX6" fmla="*/ 53946 w 111975"/>
                <a:gd name="connsiteY6" fmla="*/ 84875 h 111640"/>
                <a:gd name="connsiteX7" fmla="*/ 85093 w 111975"/>
                <a:gd name="connsiteY7" fmla="*/ 59062 h 111640"/>
                <a:gd name="connsiteX8" fmla="*/ 85474 w 111975"/>
                <a:gd name="connsiteY8" fmla="*/ 55729 h 111640"/>
                <a:gd name="connsiteX9" fmla="*/ 100428 w 111975"/>
                <a:gd name="connsiteY9" fmla="*/ 42870 h 111640"/>
                <a:gd name="connsiteX10" fmla="*/ 111953 w 111975"/>
                <a:gd name="connsiteY10" fmla="*/ 58395 h 111640"/>
                <a:gd name="connsiteX11" fmla="*/ 55756 w 111975"/>
                <a:gd name="connsiteY11" fmla="*/ 111640 h 11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975" h="111640">
                  <a:moveTo>
                    <a:pt x="55756" y="111640"/>
                  </a:moveTo>
                  <a:cubicBezTo>
                    <a:pt x="25466" y="111545"/>
                    <a:pt x="1082" y="87828"/>
                    <a:pt x="34" y="57252"/>
                  </a:cubicBezTo>
                  <a:cubicBezTo>
                    <a:pt x="-1013" y="28296"/>
                    <a:pt x="22037" y="2674"/>
                    <a:pt x="51374" y="102"/>
                  </a:cubicBezTo>
                  <a:cubicBezTo>
                    <a:pt x="61471" y="-755"/>
                    <a:pt x="68233" y="3817"/>
                    <a:pt x="69186" y="11914"/>
                  </a:cubicBezTo>
                  <a:cubicBezTo>
                    <a:pt x="69948" y="18962"/>
                    <a:pt x="63757" y="26296"/>
                    <a:pt x="54041" y="26868"/>
                  </a:cubicBezTo>
                  <a:cubicBezTo>
                    <a:pt x="37753" y="27725"/>
                    <a:pt x="26133" y="41250"/>
                    <a:pt x="26704" y="56586"/>
                  </a:cubicBezTo>
                  <a:cubicBezTo>
                    <a:pt x="27181" y="71635"/>
                    <a:pt x="39087" y="84018"/>
                    <a:pt x="53946" y="84875"/>
                  </a:cubicBezTo>
                  <a:cubicBezTo>
                    <a:pt x="70043" y="85827"/>
                    <a:pt x="82426" y="75540"/>
                    <a:pt x="85093" y="59062"/>
                  </a:cubicBezTo>
                  <a:cubicBezTo>
                    <a:pt x="85283" y="58014"/>
                    <a:pt x="85378" y="56871"/>
                    <a:pt x="85474" y="55729"/>
                  </a:cubicBezTo>
                  <a:cubicBezTo>
                    <a:pt x="86807" y="46680"/>
                    <a:pt x="92332" y="41917"/>
                    <a:pt x="100428" y="42870"/>
                  </a:cubicBezTo>
                  <a:cubicBezTo>
                    <a:pt x="107762" y="43727"/>
                    <a:pt x="112334" y="49918"/>
                    <a:pt x="111953" y="58395"/>
                  </a:cubicBezTo>
                  <a:cubicBezTo>
                    <a:pt x="110429" y="88399"/>
                    <a:pt x="85759" y="111735"/>
                    <a:pt x="55756" y="111640"/>
                  </a:cubicBezTo>
                  <a:close/>
                </a:path>
              </a:pathLst>
            </a:custGeom>
            <a:grpFill/>
            <a:ln w="9525" cap="flat">
              <a:noFill/>
              <a:prstDash val="solid"/>
              <a:miter/>
            </a:ln>
          </p:spPr>
          <p:txBody>
            <a:bodyPr rtlCol="0" anchor="ctr"/>
            <a:lstStyle/>
            <a:p>
              <a:endParaRPr lang="zh-CN" altLang="en-US"/>
            </a:p>
          </p:txBody>
        </p:sp>
        <p:sp>
          <p:nvSpPr>
            <p:cNvPr id="120" name="任意多边形: 形状 119"/>
            <p:cNvSpPr/>
            <p:nvPr>
              <p:custDataLst>
                <p:tags r:id="rId46"/>
              </p:custDataLst>
            </p:nvPr>
          </p:nvSpPr>
          <p:spPr>
            <a:xfrm>
              <a:off x="15011172" y="4539256"/>
              <a:ext cx="111886" cy="112115"/>
            </a:xfrm>
            <a:custGeom>
              <a:avLst/>
              <a:gdLst>
                <a:gd name="connsiteX0" fmla="*/ 55952 w 111886"/>
                <a:gd name="connsiteY0" fmla="*/ 112116 h 112115"/>
                <a:gd name="connsiteX1" fmla="*/ 40 w 111886"/>
                <a:gd name="connsiteY1" fmla="*/ 57347 h 112115"/>
                <a:gd name="connsiteX2" fmla="*/ 51285 w 111886"/>
                <a:gd name="connsiteY2" fmla="*/ 102 h 112115"/>
                <a:gd name="connsiteX3" fmla="*/ 68906 w 111886"/>
                <a:gd name="connsiteY3" fmla="*/ 10198 h 112115"/>
                <a:gd name="connsiteX4" fmla="*/ 55000 w 111886"/>
                <a:gd name="connsiteY4" fmla="*/ 26581 h 112115"/>
                <a:gd name="connsiteX5" fmla="*/ 27568 w 111886"/>
                <a:gd name="connsiteY5" fmla="*/ 62205 h 112115"/>
                <a:gd name="connsiteX6" fmla="*/ 55476 w 111886"/>
                <a:gd name="connsiteY6" fmla="*/ 84970 h 112115"/>
                <a:gd name="connsiteX7" fmla="*/ 84432 w 111886"/>
                <a:gd name="connsiteY7" fmla="*/ 62491 h 112115"/>
                <a:gd name="connsiteX8" fmla="*/ 85480 w 111886"/>
                <a:gd name="connsiteY8" fmla="*/ 55918 h 112115"/>
                <a:gd name="connsiteX9" fmla="*/ 100243 w 111886"/>
                <a:gd name="connsiteY9" fmla="*/ 42869 h 112115"/>
                <a:gd name="connsiteX10" fmla="*/ 111864 w 111886"/>
                <a:gd name="connsiteY10" fmla="*/ 58300 h 112115"/>
                <a:gd name="connsiteX11" fmla="*/ 72240 w 111886"/>
                <a:gd name="connsiteY11" fmla="*/ 109258 h 112115"/>
                <a:gd name="connsiteX12" fmla="*/ 55952 w 111886"/>
                <a:gd name="connsiteY12" fmla="*/ 112116 h 11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886" h="112115">
                  <a:moveTo>
                    <a:pt x="55952" y="112116"/>
                  </a:moveTo>
                  <a:cubicBezTo>
                    <a:pt x="25567" y="111544"/>
                    <a:pt x="1279" y="87922"/>
                    <a:pt x="40" y="57347"/>
                  </a:cubicBezTo>
                  <a:cubicBezTo>
                    <a:pt x="-1103" y="28486"/>
                    <a:pt x="22138" y="2483"/>
                    <a:pt x="51285" y="102"/>
                  </a:cubicBezTo>
                  <a:cubicBezTo>
                    <a:pt x="60810" y="-660"/>
                    <a:pt x="67096" y="2864"/>
                    <a:pt x="68906" y="10198"/>
                  </a:cubicBezTo>
                  <a:cubicBezTo>
                    <a:pt x="71002" y="18580"/>
                    <a:pt x="65096" y="25534"/>
                    <a:pt x="55000" y="26581"/>
                  </a:cubicBezTo>
                  <a:cubicBezTo>
                    <a:pt x="35569" y="28582"/>
                    <a:pt x="23662" y="44203"/>
                    <a:pt x="27568" y="62205"/>
                  </a:cubicBezTo>
                  <a:cubicBezTo>
                    <a:pt x="30425" y="75445"/>
                    <a:pt x="41855" y="84779"/>
                    <a:pt x="55476" y="84970"/>
                  </a:cubicBezTo>
                  <a:cubicBezTo>
                    <a:pt x="69573" y="85160"/>
                    <a:pt x="81384" y="76016"/>
                    <a:pt x="84432" y="62491"/>
                  </a:cubicBezTo>
                  <a:cubicBezTo>
                    <a:pt x="84908" y="60300"/>
                    <a:pt x="85194" y="58109"/>
                    <a:pt x="85480" y="55918"/>
                  </a:cubicBezTo>
                  <a:cubicBezTo>
                    <a:pt x="86813" y="46774"/>
                    <a:pt x="92147" y="42012"/>
                    <a:pt x="100243" y="42869"/>
                  </a:cubicBezTo>
                  <a:cubicBezTo>
                    <a:pt x="107673" y="43631"/>
                    <a:pt x="112245" y="49727"/>
                    <a:pt x="111864" y="58300"/>
                  </a:cubicBezTo>
                  <a:cubicBezTo>
                    <a:pt x="110911" y="81636"/>
                    <a:pt x="94719" y="102686"/>
                    <a:pt x="72240" y="109258"/>
                  </a:cubicBezTo>
                  <a:cubicBezTo>
                    <a:pt x="67001" y="110687"/>
                    <a:pt x="61381" y="111163"/>
                    <a:pt x="55952" y="112116"/>
                  </a:cubicBezTo>
                  <a:close/>
                </a:path>
              </a:pathLst>
            </a:custGeom>
            <a:grpFill/>
            <a:ln w="9525" cap="flat">
              <a:noFill/>
              <a:prstDash val="solid"/>
              <a:miter/>
            </a:ln>
          </p:spPr>
          <p:txBody>
            <a:bodyPr rtlCol="0" anchor="ctr"/>
            <a:lstStyle/>
            <a:p>
              <a:endParaRPr lang="zh-CN" altLang="en-US"/>
            </a:p>
          </p:txBody>
        </p:sp>
        <p:sp>
          <p:nvSpPr>
            <p:cNvPr id="121" name="任意多边形: 形状 120"/>
            <p:cNvSpPr/>
            <p:nvPr>
              <p:custDataLst>
                <p:tags r:id="rId47"/>
              </p:custDataLst>
            </p:nvPr>
          </p:nvSpPr>
          <p:spPr>
            <a:xfrm>
              <a:off x="15011170" y="4383052"/>
              <a:ext cx="111771" cy="111538"/>
            </a:xfrm>
            <a:custGeom>
              <a:avLst/>
              <a:gdLst>
                <a:gd name="connsiteX0" fmla="*/ 56335 w 111771"/>
                <a:gd name="connsiteY0" fmla="*/ 111538 h 111538"/>
                <a:gd name="connsiteX1" fmla="*/ 138 w 111771"/>
                <a:gd name="connsiteY1" fmla="*/ 58579 h 111538"/>
                <a:gd name="connsiteX2" fmla="*/ 49191 w 111771"/>
                <a:gd name="connsiteY2" fmla="*/ 286 h 111538"/>
                <a:gd name="connsiteX3" fmla="*/ 54144 w 111771"/>
                <a:gd name="connsiteY3" fmla="*/ 0 h 111538"/>
                <a:gd name="connsiteX4" fmla="*/ 69194 w 111771"/>
                <a:gd name="connsiteY4" fmla="*/ 12192 h 111538"/>
                <a:gd name="connsiteX5" fmla="*/ 55478 w 111771"/>
                <a:gd name="connsiteY5" fmla="*/ 26575 h 111538"/>
                <a:gd name="connsiteX6" fmla="*/ 27665 w 111771"/>
                <a:gd name="connsiteY6" fmla="*/ 62579 h 111538"/>
                <a:gd name="connsiteX7" fmla="*/ 55859 w 111771"/>
                <a:gd name="connsiteY7" fmla="*/ 84963 h 111538"/>
                <a:gd name="connsiteX8" fmla="*/ 84339 w 111771"/>
                <a:gd name="connsiteY8" fmla="*/ 62865 h 111538"/>
                <a:gd name="connsiteX9" fmla="*/ 85577 w 111771"/>
                <a:gd name="connsiteY9" fmla="*/ 54674 h 111538"/>
                <a:gd name="connsiteX10" fmla="*/ 99769 w 111771"/>
                <a:gd name="connsiteY10" fmla="*/ 42863 h 111538"/>
                <a:gd name="connsiteX11" fmla="*/ 111771 w 111771"/>
                <a:gd name="connsiteY11" fmla="*/ 56198 h 111538"/>
                <a:gd name="connsiteX12" fmla="*/ 109389 w 111771"/>
                <a:gd name="connsiteY12" fmla="*/ 71628 h 111538"/>
                <a:gd name="connsiteX13" fmla="*/ 56335 w 111771"/>
                <a:gd name="connsiteY13" fmla="*/ 111538 h 11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71" h="111538">
                  <a:moveTo>
                    <a:pt x="56335" y="111538"/>
                  </a:moveTo>
                  <a:cubicBezTo>
                    <a:pt x="26236" y="111728"/>
                    <a:pt x="2328" y="89154"/>
                    <a:pt x="138" y="58579"/>
                  </a:cubicBezTo>
                  <a:cubicBezTo>
                    <a:pt x="-1958" y="30290"/>
                    <a:pt x="20140" y="4001"/>
                    <a:pt x="49191" y="286"/>
                  </a:cubicBezTo>
                  <a:cubicBezTo>
                    <a:pt x="50811" y="95"/>
                    <a:pt x="52525" y="0"/>
                    <a:pt x="54144" y="0"/>
                  </a:cubicBezTo>
                  <a:cubicBezTo>
                    <a:pt x="62812" y="0"/>
                    <a:pt x="68527" y="4667"/>
                    <a:pt x="69194" y="12192"/>
                  </a:cubicBezTo>
                  <a:cubicBezTo>
                    <a:pt x="69861" y="19907"/>
                    <a:pt x="64336" y="25622"/>
                    <a:pt x="55478" y="26575"/>
                  </a:cubicBezTo>
                  <a:cubicBezTo>
                    <a:pt x="35380" y="28670"/>
                    <a:pt x="23474" y="44196"/>
                    <a:pt x="27665" y="62579"/>
                  </a:cubicBezTo>
                  <a:cubicBezTo>
                    <a:pt x="30713" y="75724"/>
                    <a:pt x="42238" y="84868"/>
                    <a:pt x="55859" y="84963"/>
                  </a:cubicBezTo>
                  <a:cubicBezTo>
                    <a:pt x="69575" y="85058"/>
                    <a:pt x="81195" y="76009"/>
                    <a:pt x="84339" y="62865"/>
                  </a:cubicBezTo>
                  <a:cubicBezTo>
                    <a:pt x="85005" y="60198"/>
                    <a:pt x="85196" y="57436"/>
                    <a:pt x="85577" y="54674"/>
                  </a:cubicBezTo>
                  <a:cubicBezTo>
                    <a:pt x="86910" y="46673"/>
                    <a:pt x="92244" y="42196"/>
                    <a:pt x="99769" y="42863"/>
                  </a:cubicBezTo>
                  <a:cubicBezTo>
                    <a:pt x="106722" y="43434"/>
                    <a:pt x="111866" y="48673"/>
                    <a:pt x="111771" y="56198"/>
                  </a:cubicBezTo>
                  <a:cubicBezTo>
                    <a:pt x="111675" y="61341"/>
                    <a:pt x="110818" y="66675"/>
                    <a:pt x="109389" y="71628"/>
                  </a:cubicBezTo>
                  <a:cubicBezTo>
                    <a:pt x="102436" y="95536"/>
                    <a:pt x="81100" y="111443"/>
                    <a:pt x="56335" y="111538"/>
                  </a:cubicBezTo>
                  <a:close/>
                </a:path>
              </a:pathLst>
            </a:custGeom>
            <a:grpFill/>
            <a:ln w="9525" cap="flat">
              <a:noFill/>
              <a:prstDash val="solid"/>
              <a:miter/>
            </a:ln>
          </p:spPr>
          <p:txBody>
            <a:bodyPr rtlCol="0" anchor="ctr"/>
            <a:lstStyle/>
            <a:p>
              <a:endParaRPr lang="zh-CN" altLang="en-US"/>
            </a:p>
          </p:txBody>
        </p:sp>
        <p:sp>
          <p:nvSpPr>
            <p:cNvPr id="122" name="任意多边形: 形状 121"/>
            <p:cNvSpPr/>
            <p:nvPr>
              <p:custDataLst>
                <p:tags r:id="rId48"/>
              </p:custDataLst>
            </p:nvPr>
          </p:nvSpPr>
          <p:spPr>
            <a:xfrm>
              <a:off x="15153405" y="4397237"/>
              <a:ext cx="196453" cy="26624"/>
            </a:xfrm>
            <a:custGeom>
              <a:avLst/>
              <a:gdLst>
                <a:gd name="connsiteX0" fmla="*/ 98885 w 196453"/>
                <a:gd name="connsiteY0" fmla="*/ 8 h 26624"/>
                <a:gd name="connsiteX1" fmla="*/ 177657 w 196453"/>
                <a:gd name="connsiteY1" fmla="*/ 8 h 26624"/>
                <a:gd name="connsiteX2" fmla="*/ 186705 w 196453"/>
                <a:gd name="connsiteY2" fmla="*/ 579 h 26624"/>
                <a:gd name="connsiteX3" fmla="*/ 196421 w 196453"/>
                <a:gd name="connsiteY3" fmla="*/ 12390 h 26624"/>
                <a:gd name="connsiteX4" fmla="*/ 187467 w 196453"/>
                <a:gd name="connsiteY4" fmla="*/ 25630 h 26624"/>
                <a:gd name="connsiteX5" fmla="*/ 178419 w 196453"/>
                <a:gd name="connsiteY5" fmla="*/ 26583 h 26624"/>
                <a:gd name="connsiteX6" fmla="*/ 18399 w 196453"/>
                <a:gd name="connsiteY6" fmla="*/ 26583 h 26624"/>
                <a:gd name="connsiteX7" fmla="*/ 10207 w 196453"/>
                <a:gd name="connsiteY7" fmla="*/ 26011 h 26624"/>
                <a:gd name="connsiteX8" fmla="*/ 15 w 196453"/>
                <a:gd name="connsiteY8" fmla="*/ 12867 h 26624"/>
                <a:gd name="connsiteX9" fmla="*/ 11064 w 196453"/>
                <a:gd name="connsiteY9" fmla="*/ 389 h 26624"/>
                <a:gd name="connsiteX10" fmla="*/ 19351 w 196453"/>
                <a:gd name="connsiteY10" fmla="*/ 8 h 26624"/>
                <a:gd name="connsiteX11" fmla="*/ 98885 w 196453"/>
                <a:gd name="connsiteY11" fmla="*/ 8 h 2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53" h="26624">
                  <a:moveTo>
                    <a:pt x="98885" y="8"/>
                  </a:moveTo>
                  <a:cubicBezTo>
                    <a:pt x="125174" y="8"/>
                    <a:pt x="151368" y="8"/>
                    <a:pt x="177657" y="8"/>
                  </a:cubicBezTo>
                  <a:cubicBezTo>
                    <a:pt x="180705" y="8"/>
                    <a:pt x="183753" y="-87"/>
                    <a:pt x="186705" y="579"/>
                  </a:cubicBezTo>
                  <a:cubicBezTo>
                    <a:pt x="192801" y="1913"/>
                    <a:pt x="196135" y="6199"/>
                    <a:pt x="196421" y="12390"/>
                  </a:cubicBezTo>
                  <a:cubicBezTo>
                    <a:pt x="196802" y="18867"/>
                    <a:pt x="193849" y="23725"/>
                    <a:pt x="187467" y="25630"/>
                  </a:cubicBezTo>
                  <a:cubicBezTo>
                    <a:pt x="184610" y="26487"/>
                    <a:pt x="181467" y="26487"/>
                    <a:pt x="178419" y="26583"/>
                  </a:cubicBezTo>
                  <a:cubicBezTo>
                    <a:pt x="125079" y="26678"/>
                    <a:pt x="71739" y="26583"/>
                    <a:pt x="18399" y="26583"/>
                  </a:cubicBezTo>
                  <a:cubicBezTo>
                    <a:pt x="15636" y="26583"/>
                    <a:pt x="12779" y="26583"/>
                    <a:pt x="10207" y="26011"/>
                  </a:cubicBezTo>
                  <a:cubicBezTo>
                    <a:pt x="3444" y="24392"/>
                    <a:pt x="-270" y="19820"/>
                    <a:pt x="15" y="12867"/>
                  </a:cubicBezTo>
                  <a:cubicBezTo>
                    <a:pt x="206" y="5913"/>
                    <a:pt x="4111" y="1627"/>
                    <a:pt x="11064" y="389"/>
                  </a:cubicBezTo>
                  <a:cubicBezTo>
                    <a:pt x="13731" y="-87"/>
                    <a:pt x="16589" y="8"/>
                    <a:pt x="19351" y="8"/>
                  </a:cubicBezTo>
                  <a:cubicBezTo>
                    <a:pt x="45831" y="8"/>
                    <a:pt x="72405" y="8"/>
                    <a:pt x="98885" y="8"/>
                  </a:cubicBezTo>
                  <a:close/>
                </a:path>
              </a:pathLst>
            </a:custGeom>
            <a:grpFill/>
            <a:ln w="9525" cap="flat">
              <a:noFill/>
              <a:prstDash val="solid"/>
              <a:miter/>
            </a:ln>
          </p:spPr>
          <p:txBody>
            <a:bodyPr rtlCol="0" anchor="ctr"/>
            <a:lstStyle/>
            <a:p>
              <a:endParaRPr lang="zh-CN" altLang="en-US"/>
            </a:p>
          </p:txBody>
        </p:sp>
        <p:sp>
          <p:nvSpPr>
            <p:cNvPr id="123" name="任意多边形: 形状 122"/>
            <p:cNvSpPr/>
            <p:nvPr>
              <p:custDataLst>
                <p:tags r:id="rId49"/>
              </p:custDataLst>
            </p:nvPr>
          </p:nvSpPr>
          <p:spPr>
            <a:xfrm>
              <a:off x="15153505" y="4610277"/>
              <a:ext cx="125840" cy="26664"/>
            </a:xfrm>
            <a:custGeom>
              <a:avLst/>
              <a:gdLst>
                <a:gd name="connsiteX0" fmla="*/ 62495 w 125840"/>
                <a:gd name="connsiteY0" fmla="*/ 42 h 26664"/>
                <a:gd name="connsiteX1" fmla="*/ 110596 w 125840"/>
                <a:gd name="connsiteY1" fmla="*/ 42 h 26664"/>
                <a:gd name="connsiteX2" fmla="*/ 125836 w 125840"/>
                <a:gd name="connsiteY2" fmla="*/ 12901 h 26664"/>
                <a:gd name="connsiteX3" fmla="*/ 111167 w 125840"/>
                <a:gd name="connsiteY3" fmla="*/ 26522 h 26664"/>
                <a:gd name="connsiteX4" fmla="*/ 14203 w 125840"/>
                <a:gd name="connsiteY4" fmla="*/ 26522 h 26664"/>
                <a:gd name="connsiteX5" fmla="*/ 11 w 125840"/>
                <a:gd name="connsiteY5" fmla="*/ 12615 h 26664"/>
                <a:gd name="connsiteX6" fmla="*/ 14489 w 125840"/>
                <a:gd name="connsiteY6" fmla="*/ 42 h 26664"/>
                <a:gd name="connsiteX7" fmla="*/ 62495 w 125840"/>
                <a:gd name="connsiteY7" fmla="*/ 42 h 2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40" h="26664">
                  <a:moveTo>
                    <a:pt x="62495" y="42"/>
                  </a:moveTo>
                  <a:cubicBezTo>
                    <a:pt x="78496" y="42"/>
                    <a:pt x="94594" y="-53"/>
                    <a:pt x="110596" y="42"/>
                  </a:cubicBezTo>
                  <a:cubicBezTo>
                    <a:pt x="119740" y="138"/>
                    <a:pt x="125645" y="5186"/>
                    <a:pt x="125836" y="12901"/>
                  </a:cubicBezTo>
                  <a:cubicBezTo>
                    <a:pt x="126026" y="20426"/>
                    <a:pt x="119930" y="26427"/>
                    <a:pt x="111167" y="26522"/>
                  </a:cubicBezTo>
                  <a:cubicBezTo>
                    <a:pt x="78878" y="26712"/>
                    <a:pt x="46493" y="26712"/>
                    <a:pt x="14203" y="26522"/>
                  </a:cubicBezTo>
                  <a:cubicBezTo>
                    <a:pt x="5249" y="26427"/>
                    <a:pt x="-275" y="20616"/>
                    <a:pt x="11" y="12615"/>
                  </a:cubicBezTo>
                  <a:cubicBezTo>
                    <a:pt x="296" y="4995"/>
                    <a:pt x="5725" y="138"/>
                    <a:pt x="14489" y="42"/>
                  </a:cubicBezTo>
                  <a:cubicBezTo>
                    <a:pt x="30395" y="-53"/>
                    <a:pt x="46397" y="42"/>
                    <a:pt x="62495" y="42"/>
                  </a:cubicBezTo>
                  <a:close/>
                </a:path>
              </a:pathLst>
            </a:custGeom>
            <a:grpFill/>
            <a:ln w="9525" cap="flat">
              <a:noFill/>
              <a:prstDash val="solid"/>
              <a:miter/>
            </a:ln>
          </p:spPr>
          <p:txBody>
            <a:bodyPr rtlCol="0" anchor="ctr"/>
            <a:lstStyle/>
            <a:p>
              <a:endParaRPr lang="zh-CN" altLang="en-US"/>
            </a:p>
          </p:txBody>
        </p:sp>
        <p:sp>
          <p:nvSpPr>
            <p:cNvPr id="124" name="任意多边形: 形状 123"/>
            <p:cNvSpPr/>
            <p:nvPr>
              <p:custDataLst>
                <p:tags r:id="rId50"/>
              </p:custDataLst>
            </p:nvPr>
          </p:nvSpPr>
          <p:spPr>
            <a:xfrm>
              <a:off x="15153321" y="4553508"/>
              <a:ext cx="125929" cy="26593"/>
            </a:xfrm>
            <a:custGeom>
              <a:avLst/>
              <a:gdLst>
                <a:gd name="connsiteX0" fmla="*/ 62679 w 125929"/>
                <a:gd name="connsiteY0" fmla="*/ 42 h 26593"/>
                <a:gd name="connsiteX1" fmla="*/ 109066 w 125929"/>
                <a:gd name="connsiteY1" fmla="*/ 42 h 26593"/>
                <a:gd name="connsiteX2" fmla="*/ 125925 w 125929"/>
                <a:gd name="connsiteY2" fmla="*/ 12901 h 26593"/>
                <a:gd name="connsiteX3" fmla="*/ 109542 w 125929"/>
                <a:gd name="connsiteY3" fmla="*/ 26522 h 26593"/>
                <a:gd name="connsiteX4" fmla="*/ 15911 w 125929"/>
                <a:gd name="connsiteY4" fmla="*/ 26522 h 26593"/>
                <a:gd name="connsiteX5" fmla="*/ 5 w 125929"/>
                <a:gd name="connsiteY5" fmla="*/ 13473 h 26593"/>
                <a:gd name="connsiteX6" fmla="*/ 16197 w 125929"/>
                <a:gd name="connsiteY6" fmla="*/ 42 h 26593"/>
                <a:gd name="connsiteX7" fmla="*/ 62679 w 125929"/>
                <a:gd name="connsiteY7" fmla="*/ 42 h 2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29" h="26593">
                  <a:moveTo>
                    <a:pt x="62679" y="42"/>
                  </a:moveTo>
                  <a:cubicBezTo>
                    <a:pt x="78110" y="42"/>
                    <a:pt x="93635" y="-53"/>
                    <a:pt x="109066" y="42"/>
                  </a:cubicBezTo>
                  <a:cubicBezTo>
                    <a:pt x="119734" y="138"/>
                    <a:pt x="125735" y="4805"/>
                    <a:pt x="125925" y="12901"/>
                  </a:cubicBezTo>
                  <a:cubicBezTo>
                    <a:pt x="126116" y="20997"/>
                    <a:pt x="119734" y="26522"/>
                    <a:pt x="109542" y="26522"/>
                  </a:cubicBezTo>
                  <a:cubicBezTo>
                    <a:pt x="78300" y="26617"/>
                    <a:pt x="47153" y="26617"/>
                    <a:pt x="15911" y="26522"/>
                  </a:cubicBezTo>
                  <a:cubicBezTo>
                    <a:pt x="5910" y="26522"/>
                    <a:pt x="195" y="21569"/>
                    <a:pt x="5" y="13473"/>
                  </a:cubicBezTo>
                  <a:cubicBezTo>
                    <a:pt x="-186" y="4995"/>
                    <a:pt x="5529" y="138"/>
                    <a:pt x="16197" y="42"/>
                  </a:cubicBezTo>
                  <a:cubicBezTo>
                    <a:pt x="31723" y="-53"/>
                    <a:pt x="47153" y="42"/>
                    <a:pt x="62679" y="42"/>
                  </a:cubicBezTo>
                  <a:close/>
                </a:path>
              </a:pathLst>
            </a:custGeom>
            <a:grpFill/>
            <a:ln w="9525" cap="flat">
              <a:noFill/>
              <a:prstDash val="solid"/>
              <a:miter/>
            </a:ln>
          </p:spPr>
          <p:txBody>
            <a:bodyPr rtlCol="0" anchor="ctr"/>
            <a:lstStyle/>
            <a:p>
              <a:endParaRPr lang="zh-CN" altLang="en-US"/>
            </a:p>
          </p:txBody>
        </p:sp>
        <p:sp>
          <p:nvSpPr>
            <p:cNvPr id="125" name="任意多边形: 形状 124"/>
            <p:cNvSpPr/>
            <p:nvPr>
              <p:custDataLst>
                <p:tags r:id="rId51"/>
              </p:custDataLst>
            </p:nvPr>
          </p:nvSpPr>
          <p:spPr>
            <a:xfrm>
              <a:off x="15153321" y="4709718"/>
              <a:ext cx="125934" cy="26664"/>
            </a:xfrm>
            <a:custGeom>
              <a:avLst/>
              <a:gdLst>
                <a:gd name="connsiteX0" fmla="*/ 64108 w 125934"/>
                <a:gd name="connsiteY0" fmla="*/ 42 h 26664"/>
                <a:gd name="connsiteX1" fmla="*/ 110495 w 125934"/>
                <a:gd name="connsiteY1" fmla="*/ 42 h 26664"/>
                <a:gd name="connsiteX2" fmla="*/ 125925 w 125934"/>
                <a:gd name="connsiteY2" fmla="*/ 12711 h 26664"/>
                <a:gd name="connsiteX3" fmla="*/ 110590 w 125934"/>
                <a:gd name="connsiteY3" fmla="*/ 26522 h 26664"/>
                <a:gd name="connsiteX4" fmla="*/ 15245 w 125934"/>
                <a:gd name="connsiteY4" fmla="*/ 26522 h 26664"/>
                <a:gd name="connsiteX5" fmla="*/ 5 w 125934"/>
                <a:gd name="connsiteY5" fmla="*/ 12806 h 26664"/>
                <a:gd name="connsiteX6" fmla="*/ 15149 w 125934"/>
                <a:gd name="connsiteY6" fmla="*/ 42 h 26664"/>
                <a:gd name="connsiteX7" fmla="*/ 64108 w 125934"/>
                <a:gd name="connsiteY7" fmla="*/ 42 h 2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34" h="26664">
                  <a:moveTo>
                    <a:pt x="64108" y="42"/>
                  </a:moveTo>
                  <a:cubicBezTo>
                    <a:pt x="79538" y="42"/>
                    <a:pt x="95064" y="-53"/>
                    <a:pt x="110495" y="42"/>
                  </a:cubicBezTo>
                  <a:cubicBezTo>
                    <a:pt x="119924" y="138"/>
                    <a:pt x="125544" y="4900"/>
                    <a:pt x="125925" y="12711"/>
                  </a:cubicBezTo>
                  <a:cubicBezTo>
                    <a:pt x="126211" y="20521"/>
                    <a:pt x="120020" y="26522"/>
                    <a:pt x="110590" y="26522"/>
                  </a:cubicBezTo>
                  <a:cubicBezTo>
                    <a:pt x="78776" y="26712"/>
                    <a:pt x="47058" y="26712"/>
                    <a:pt x="15245" y="26522"/>
                  </a:cubicBezTo>
                  <a:cubicBezTo>
                    <a:pt x="5529" y="26427"/>
                    <a:pt x="-186" y="20997"/>
                    <a:pt x="5" y="12806"/>
                  </a:cubicBezTo>
                  <a:cubicBezTo>
                    <a:pt x="195" y="4900"/>
                    <a:pt x="5720" y="138"/>
                    <a:pt x="15149" y="42"/>
                  </a:cubicBezTo>
                  <a:cubicBezTo>
                    <a:pt x="31532" y="-53"/>
                    <a:pt x="47820" y="42"/>
                    <a:pt x="64108" y="42"/>
                  </a:cubicBezTo>
                  <a:close/>
                </a:path>
              </a:pathLst>
            </a:custGeom>
            <a:grpFill/>
            <a:ln w="9525" cap="flat">
              <a:noFill/>
              <a:prstDash val="solid"/>
              <a:miter/>
            </a:ln>
          </p:spPr>
          <p:txBody>
            <a:bodyPr rtlCol="0" anchor="ctr"/>
            <a:lstStyle/>
            <a:p>
              <a:endParaRPr lang="zh-CN" altLang="en-US"/>
            </a:p>
          </p:txBody>
        </p:sp>
        <p:sp>
          <p:nvSpPr>
            <p:cNvPr id="126" name="任意多边形: 形状 125"/>
            <p:cNvSpPr/>
            <p:nvPr>
              <p:custDataLst>
                <p:tags r:id="rId52"/>
              </p:custDataLst>
            </p:nvPr>
          </p:nvSpPr>
          <p:spPr>
            <a:xfrm>
              <a:off x="15153324" y="4766553"/>
              <a:ext cx="97347" cy="26646"/>
            </a:xfrm>
            <a:custGeom>
              <a:avLst/>
              <a:gdLst>
                <a:gd name="connsiteX0" fmla="*/ 48864 w 97347"/>
                <a:gd name="connsiteY0" fmla="*/ 26551 h 26646"/>
                <a:gd name="connsiteX1" fmla="*/ 16575 w 97347"/>
                <a:gd name="connsiteY1" fmla="*/ 26551 h 26646"/>
                <a:gd name="connsiteX2" fmla="*/ 1 w 97347"/>
                <a:gd name="connsiteY2" fmla="*/ 13406 h 26646"/>
                <a:gd name="connsiteX3" fmla="*/ 16098 w 97347"/>
                <a:gd name="connsiteY3" fmla="*/ 71 h 26646"/>
                <a:gd name="connsiteX4" fmla="*/ 81440 w 97347"/>
                <a:gd name="connsiteY4" fmla="*/ 71 h 26646"/>
                <a:gd name="connsiteX5" fmla="*/ 97347 w 97347"/>
                <a:gd name="connsiteY5" fmla="*/ 13025 h 26646"/>
                <a:gd name="connsiteX6" fmla="*/ 81059 w 97347"/>
                <a:gd name="connsiteY6" fmla="*/ 26646 h 26646"/>
                <a:gd name="connsiteX7" fmla="*/ 48864 w 97347"/>
                <a:gd name="connsiteY7" fmla="*/ 26551 h 2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47" h="26646">
                  <a:moveTo>
                    <a:pt x="48864" y="26551"/>
                  </a:moveTo>
                  <a:cubicBezTo>
                    <a:pt x="38101" y="26551"/>
                    <a:pt x="27338" y="26646"/>
                    <a:pt x="16575" y="26551"/>
                  </a:cubicBezTo>
                  <a:cubicBezTo>
                    <a:pt x="6002" y="26456"/>
                    <a:pt x="192" y="21788"/>
                    <a:pt x="1" y="13406"/>
                  </a:cubicBezTo>
                  <a:cubicBezTo>
                    <a:pt x="-94" y="4929"/>
                    <a:pt x="5621" y="71"/>
                    <a:pt x="16098" y="71"/>
                  </a:cubicBezTo>
                  <a:cubicBezTo>
                    <a:pt x="37911" y="-24"/>
                    <a:pt x="59628" y="-24"/>
                    <a:pt x="81440" y="71"/>
                  </a:cubicBezTo>
                  <a:cubicBezTo>
                    <a:pt x="91251" y="71"/>
                    <a:pt x="97156" y="5024"/>
                    <a:pt x="97347" y="13025"/>
                  </a:cubicBezTo>
                  <a:cubicBezTo>
                    <a:pt x="97442" y="21217"/>
                    <a:pt x="91155" y="26551"/>
                    <a:pt x="81059" y="26646"/>
                  </a:cubicBezTo>
                  <a:cubicBezTo>
                    <a:pt x="70391" y="26551"/>
                    <a:pt x="59628" y="26551"/>
                    <a:pt x="48864" y="26551"/>
                  </a:cubicBezTo>
                  <a:close/>
                </a:path>
              </a:pathLst>
            </a:custGeom>
            <a:grpFill/>
            <a:ln w="9525" cap="flat">
              <a:noFill/>
              <a:prstDash val="solid"/>
              <a:miter/>
            </a:ln>
          </p:spPr>
          <p:txBody>
            <a:bodyPr rtlCol="0" anchor="ctr"/>
            <a:lstStyle/>
            <a:p>
              <a:endParaRPr lang="zh-CN" altLang="en-US"/>
            </a:p>
          </p:txBody>
        </p:sp>
      </p:grpSp>
      <p:grpSp>
        <p:nvGrpSpPr>
          <p:cNvPr id="6194" name="组合 6193"/>
          <p:cNvGrpSpPr/>
          <p:nvPr/>
        </p:nvGrpSpPr>
        <p:grpSpPr>
          <a:xfrm>
            <a:off x="7209373" y="2358558"/>
            <a:ext cx="404277" cy="404384"/>
            <a:chOff x="17144597" y="4071014"/>
            <a:chExt cx="849953" cy="850177"/>
          </a:xfrm>
          <a:solidFill>
            <a:srgbClr val="F9F9FA"/>
          </a:solidFill>
        </p:grpSpPr>
        <p:sp>
          <p:nvSpPr>
            <p:cNvPr id="6147" name="任意多边形: 形状 6146"/>
            <p:cNvSpPr/>
            <p:nvPr>
              <p:custDataLst>
                <p:tags r:id="rId53"/>
              </p:custDataLst>
            </p:nvPr>
          </p:nvSpPr>
          <p:spPr>
            <a:xfrm>
              <a:off x="17144597" y="4071014"/>
              <a:ext cx="849953" cy="850177"/>
            </a:xfrm>
            <a:custGeom>
              <a:avLst/>
              <a:gdLst>
                <a:gd name="connsiteX0" fmla="*/ 428339 w 849953"/>
                <a:gd name="connsiteY0" fmla="*/ 0 h 850177"/>
                <a:gd name="connsiteX1" fmla="*/ 494633 w 849953"/>
                <a:gd name="connsiteY1" fmla="*/ 35433 h 850177"/>
                <a:gd name="connsiteX2" fmla="*/ 837057 w 849953"/>
                <a:gd name="connsiteY2" fmla="*/ 214313 h 850177"/>
                <a:gd name="connsiteX3" fmla="*/ 849916 w 849953"/>
                <a:gd name="connsiteY3" fmla="*/ 235839 h 850177"/>
                <a:gd name="connsiteX4" fmla="*/ 849725 w 849953"/>
                <a:gd name="connsiteY4" fmla="*/ 290608 h 850177"/>
                <a:gd name="connsiteX5" fmla="*/ 828104 w 849953"/>
                <a:gd name="connsiteY5" fmla="*/ 303467 h 850177"/>
                <a:gd name="connsiteX6" fmla="*/ 786098 w 849953"/>
                <a:gd name="connsiteY6" fmla="*/ 281464 h 850177"/>
                <a:gd name="connsiteX7" fmla="*/ 786098 w 849953"/>
                <a:gd name="connsiteY7" fmla="*/ 759428 h 850177"/>
                <a:gd name="connsiteX8" fmla="*/ 822388 w 849953"/>
                <a:gd name="connsiteY8" fmla="*/ 759428 h 850177"/>
                <a:gd name="connsiteX9" fmla="*/ 849725 w 849953"/>
                <a:gd name="connsiteY9" fmla="*/ 786575 h 850177"/>
                <a:gd name="connsiteX10" fmla="*/ 849725 w 849953"/>
                <a:gd name="connsiteY10" fmla="*/ 834771 h 850177"/>
                <a:gd name="connsiteX11" fmla="*/ 834676 w 849953"/>
                <a:gd name="connsiteY11" fmla="*/ 850106 h 850177"/>
                <a:gd name="connsiteX12" fmla="*/ 710184 w 849953"/>
                <a:gd name="connsiteY12" fmla="*/ 850106 h 850177"/>
                <a:gd name="connsiteX13" fmla="*/ 695611 w 849953"/>
                <a:gd name="connsiteY13" fmla="*/ 832961 h 850177"/>
                <a:gd name="connsiteX14" fmla="*/ 695611 w 849953"/>
                <a:gd name="connsiteY14" fmla="*/ 451866 h 850177"/>
                <a:gd name="connsiteX15" fmla="*/ 681133 w 849953"/>
                <a:gd name="connsiteY15" fmla="*/ 437102 h 850177"/>
                <a:gd name="connsiteX16" fmla="*/ 166497 w 849953"/>
                <a:gd name="connsiteY16" fmla="*/ 436721 h 850177"/>
                <a:gd name="connsiteX17" fmla="*/ 154114 w 849953"/>
                <a:gd name="connsiteY17" fmla="*/ 448818 h 850177"/>
                <a:gd name="connsiteX18" fmla="*/ 154114 w 849953"/>
                <a:gd name="connsiteY18" fmla="*/ 831533 h 850177"/>
                <a:gd name="connsiteX19" fmla="*/ 135731 w 849953"/>
                <a:gd name="connsiteY19" fmla="*/ 849916 h 850177"/>
                <a:gd name="connsiteX20" fmla="*/ 20384 w 849953"/>
                <a:gd name="connsiteY20" fmla="*/ 850011 h 850177"/>
                <a:gd name="connsiteX21" fmla="*/ 0 w 849953"/>
                <a:gd name="connsiteY21" fmla="*/ 840486 h 850177"/>
                <a:gd name="connsiteX22" fmla="*/ 0 w 849953"/>
                <a:gd name="connsiteY22" fmla="*/ 769049 h 850177"/>
                <a:gd name="connsiteX23" fmla="*/ 20384 w 849953"/>
                <a:gd name="connsiteY23" fmla="*/ 759619 h 850177"/>
                <a:gd name="connsiteX24" fmla="*/ 56007 w 849953"/>
                <a:gd name="connsiteY24" fmla="*/ 759905 h 850177"/>
                <a:gd name="connsiteX25" fmla="*/ 65342 w 849953"/>
                <a:gd name="connsiteY25" fmla="*/ 750475 h 850177"/>
                <a:gd name="connsiteX26" fmla="*/ 65151 w 849953"/>
                <a:gd name="connsiteY26" fmla="*/ 290703 h 850177"/>
                <a:gd name="connsiteX27" fmla="*/ 64198 w 849953"/>
                <a:gd name="connsiteY27" fmla="*/ 280892 h 850177"/>
                <a:gd name="connsiteX28" fmla="*/ 23146 w 849953"/>
                <a:gd name="connsiteY28" fmla="*/ 302133 h 850177"/>
                <a:gd name="connsiteX29" fmla="*/ 0 w 849953"/>
                <a:gd name="connsiteY29" fmla="*/ 295656 h 850177"/>
                <a:gd name="connsiteX30" fmla="*/ 0 w 849953"/>
                <a:gd name="connsiteY30" fmla="*/ 227552 h 850177"/>
                <a:gd name="connsiteX31" fmla="*/ 13526 w 849953"/>
                <a:gd name="connsiteY31" fmla="*/ 215075 h 850177"/>
                <a:gd name="connsiteX32" fmla="*/ 370904 w 849953"/>
                <a:gd name="connsiteY32" fmla="*/ 27432 h 850177"/>
                <a:gd name="connsiteX33" fmla="*/ 421767 w 849953"/>
                <a:gd name="connsiteY33" fmla="*/ 0 h 850177"/>
                <a:gd name="connsiteX34" fmla="*/ 428339 w 849953"/>
                <a:gd name="connsiteY34" fmla="*/ 0 h 850177"/>
                <a:gd name="connsiteX35" fmla="*/ 825055 w 849953"/>
                <a:gd name="connsiteY35" fmla="*/ 783622 h 850177"/>
                <a:gd name="connsiteX36" fmla="*/ 775906 w 849953"/>
                <a:gd name="connsiteY36" fmla="*/ 783622 h 850177"/>
                <a:gd name="connsiteX37" fmla="*/ 762000 w 849953"/>
                <a:gd name="connsiteY37" fmla="*/ 770001 h 850177"/>
                <a:gd name="connsiteX38" fmla="*/ 762000 w 849953"/>
                <a:gd name="connsiteY38" fmla="*/ 760000 h 850177"/>
                <a:gd name="connsiteX39" fmla="*/ 762190 w 849953"/>
                <a:gd name="connsiteY39" fmla="*/ 278321 h 850177"/>
                <a:gd name="connsiteX40" fmla="*/ 753904 w 849953"/>
                <a:gd name="connsiteY40" fmla="*/ 264223 h 850177"/>
                <a:gd name="connsiteX41" fmla="*/ 432911 w 849953"/>
                <a:gd name="connsiteY41" fmla="*/ 96202 h 850177"/>
                <a:gd name="connsiteX42" fmla="*/ 417767 w 849953"/>
                <a:gd name="connsiteY42" fmla="*/ 96012 h 850177"/>
                <a:gd name="connsiteX43" fmla="*/ 97250 w 849953"/>
                <a:gd name="connsiteY43" fmla="*/ 263366 h 850177"/>
                <a:gd name="connsiteX44" fmla="*/ 87439 w 849953"/>
                <a:gd name="connsiteY44" fmla="*/ 280035 h 850177"/>
                <a:gd name="connsiteX45" fmla="*/ 87630 w 849953"/>
                <a:gd name="connsiteY45" fmla="*/ 681990 h 850177"/>
                <a:gd name="connsiteX46" fmla="*/ 87630 w 849953"/>
                <a:gd name="connsiteY46" fmla="*/ 768382 h 850177"/>
                <a:gd name="connsiteX47" fmla="*/ 72676 w 849953"/>
                <a:gd name="connsiteY47" fmla="*/ 783527 h 850177"/>
                <a:gd name="connsiteX48" fmla="*/ 47720 w 849953"/>
                <a:gd name="connsiteY48" fmla="*/ 783527 h 850177"/>
                <a:gd name="connsiteX49" fmla="*/ 25051 w 849953"/>
                <a:gd name="connsiteY49" fmla="*/ 783527 h 850177"/>
                <a:gd name="connsiteX50" fmla="*/ 25051 w 849953"/>
                <a:gd name="connsiteY50" fmla="*/ 826294 h 850177"/>
                <a:gd name="connsiteX51" fmla="*/ 120396 w 849953"/>
                <a:gd name="connsiteY51" fmla="*/ 826294 h 850177"/>
                <a:gd name="connsiteX52" fmla="*/ 131540 w 849953"/>
                <a:gd name="connsiteY52" fmla="*/ 814864 h 850177"/>
                <a:gd name="connsiteX53" fmla="*/ 131540 w 849953"/>
                <a:gd name="connsiteY53" fmla="*/ 434531 h 850177"/>
                <a:gd name="connsiteX54" fmla="*/ 151447 w 849953"/>
                <a:gd name="connsiteY54" fmla="*/ 414147 h 850177"/>
                <a:gd name="connsiteX55" fmla="*/ 699421 w 849953"/>
                <a:gd name="connsiteY55" fmla="*/ 413766 h 850177"/>
                <a:gd name="connsiteX56" fmla="*/ 707708 w 849953"/>
                <a:gd name="connsiteY56" fmla="*/ 413861 h 850177"/>
                <a:gd name="connsiteX57" fmla="*/ 718947 w 849953"/>
                <a:gd name="connsiteY57" fmla="*/ 424720 h 850177"/>
                <a:gd name="connsiteX58" fmla="*/ 719138 w 849953"/>
                <a:gd name="connsiteY58" fmla="*/ 434721 h 850177"/>
                <a:gd name="connsiteX59" fmla="*/ 719138 w 849953"/>
                <a:gd name="connsiteY59" fmla="*/ 814197 h 850177"/>
                <a:gd name="connsiteX60" fmla="*/ 719138 w 849953"/>
                <a:gd name="connsiteY60" fmla="*/ 825627 h 850177"/>
                <a:gd name="connsiteX61" fmla="*/ 825246 w 849953"/>
                <a:gd name="connsiteY61" fmla="*/ 825627 h 850177"/>
                <a:gd name="connsiteX62" fmla="*/ 825055 w 849953"/>
                <a:gd name="connsiteY62" fmla="*/ 783622 h 850177"/>
                <a:gd name="connsiteX63" fmla="*/ 825532 w 849953"/>
                <a:gd name="connsiteY63" fmla="*/ 274796 h 850177"/>
                <a:gd name="connsiteX64" fmla="*/ 825627 w 849953"/>
                <a:gd name="connsiteY64" fmla="*/ 243840 h 850177"/>
                <a:gd name="connsiteX65" fmla="*/ 818388 w 849953"/>
                <a:gd name="connsiteY65" fmla="*/ 231648 h 850177"/>
                <a:gd name="connsiteX66" fmla="*/ 432149 w 849953"/>
                <a:gd name="connsiteY66" fmla="*/ 29432 h 850177"/>
                <a:gd name="connsiteX67" fmla="*/ 417767 w 849953"/>
                <a:gd name="connsiteY67" fmla="*/ 29528 h 850177"/>
                <a:gd name="connsiteX68" fmla="*/ 186309 w 849953"/>
                <a:gd name="connsiteY68" fmla="*/ 150495 h 850177"/>
                <a:gd name="connsiteX69" fmla="*/ 32671 w 849953"/>
                <a:gd name="connsiteY69" fmla="*/ 230696 h 850177"/>
                <a:gd name="connsiteX70" fmla="*/ 24479 w 849953"/>
                <a:gd name="connsiteY70" fmla="*/ 237744 h 850177"/>
                <a:gd name="connsiteX71" fmla="*/ 24098 w 849953"/>
                <a:gd name="connsiteY71" fmla="*/ 275177 h 850177"/>
                <a:gd name="connsiteX72" fmla="*/ 35147 w 849953"/>
                <a:gd name="connsiteY72" fmla="*/ 269843 h 850177"/>
                <a:gd name="connsiteX73" fmla="*/ 414623 w 849953"/>
                <a:gd name="connsiteY73" fmla="*/ 70771 h 850177"/>
                <a:gd name="connsiteX74" fmla="*/ 434721 w 849953"/>
                <a:gd name="connsiteY74" fmla="*/ 70485 h 850177"/>
                <a:gd name="connsiteX75" fmla="*/ 768953 w 849953"/>
                <a:gd name="connsiteY75" fmla="*/ 245364 h 850177"/>
                <a:gd name="connsiteX76" fmla="*/ 825532 w 849953"/>
                <a:gd name="connsiteY76" fmla="*/ 274796 h 85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49953" h="850177">
                  <a:moveTo>
                    <a:pt x="428339" y="0"/>
                  </a:moveTo>
                  <a:cubicBezTo>
                    <a:pt x="450437" y="11811"/>
                    <a:pt x="472440" y="23812"/>
                    <a:pt x="494633" y="35433"/>
                  </a:cubicBezTo>
                  <a:cubicBezTo>
                    <a:pt x="608743" y="95155"/>
                    <a:pt x="722852" y="154877"/>
                    <a:pt x="837057" y="214313"/>
                  </a:cubicBezTo>
                  <a:cubicBezTo>
                    <a:pt x="846392" y="219170"/>
                    <a:pt x="850392" y="225171"/>
                    <a:pt x="849916" y="235839"/>
                  </a:cubicBezTo>
                  <a:cubicBezTo>
                    <a:pt x="849249" y="254032"/>
                    <a:pt x="849821" y="272320"/>
                    <a:pt x="849725" y="290608"/>
                  </a:cubicBezTo>
                  <a:cubicBezTo>
                    <a:pt x="849630" y="305562"/>
                    <a:pt x="841534" y="310420"/>
                    <a:pt x="828104" y="303467"/>
                  </a:cubicBezTo>
                  <a:cubicBezTo>
                    <a:pt x="814483" y="296418"/>
                    <a:pt x="800862" y="289179"/>
                    <a:pt x="786098" y="281464"/>
                  </a:cubicBezTo>
                  <a:cubicBezTo>
                    <a:pt x="786098" y="441293"/>
                    <a:pt x="786098" y="599694"/>
                    <a:pt x="786098" y="759428"/>
                  </a:cubicBezTo>
                  <a:cubicBezTo>
                    <a:pt x="798290" y="759428"/>
                    <a:pt x="810292" y="759428"/>
                    <a:pt x="822388" y="759428"/>
                  </a:cubicBezTo>
                  <a:cubicBezTo>
                    <a:pt x="849439" y="759428"/>
                    <a:pt x="849725" y="759714"/>
                    <a:pt x="849725" y="786575"/>
                  </a:cubicBezTo>
                  <a:cubicBezTo>
                    <a:pt x="849725" y="802672"/>
                    <a:pt x="849821" y="818674"/>
                    <a:pt x="849725" y="834771"/>
                  </a:cubicBezTo>
                  <a:cubicBezTo>
                    <a:pt x="849630" y="845534"/>
                    <a:pt x="845248" y="850106"/>
                    <a:pt x="834676" y="850106"/>
                  </a:cubicBezTo>
                  <a:cubicBezTo>
                    <a:pt x="793147" y="850202"/>
                    <a:pt x="751713" y="850202"/>
                    <a:pt x="710184" y="850106"/>
                  </a:cubicBezTo>
                  <a:cubicBezTo>
                    <a:pt x="699135" y="850106"/>
                    <a:pt x="695611" y="845820"/>
                    <a:pt x="695611" y="832961"/>
                  </a:cubicBezTo>
                  <a:cubicBezTo>
                    <a:pt x="695611" y="705898"/>
                    <a:pt x="695611" y="578930"/>
                    <a:pt x="695611" y="451866"/>
                  </a:cubicBezTo>
                  <a:cubicBezTo>
                    <a:pt x="695611" y="435483"/>
                    <a:pt x="697516" y="437102"/>
                    <a:pt x="681133" y="437102"/>
                  </a:cubicBezTo>
                  <a:cubicBezTo>
                    <a:pt x="509588" y="436912"/>
                    <a:pt x="338042" y="436817"/>
                    <a:pt x="166497" y="436721"/>
                  </a:cubicBezTo>
                  <a:cubicBezTo>
                    <a:pt x="154114" y="436721"/>
                    <a:pt x="154114" y="436721"/>
                    <a:pt x="154114" y="448818"/>
                  </a:cubicBezTo>
                  <a:cubicBezTo>
                    <a:pt x="154114" y="576358"/>
                    <a:pt x="154114" y="703993"/>
                    <a:pt x="154114" y="831533"/>
                  </a:cubicBezTo>
                  <a:cubicBezTo>
                    <a:pt x="154114" y="846868"/>
                    <a:pt x="151067" y="849916"/>
                    <a:pt x="135731" y="849916"/>
                  </a:cubicBezTo>
                  <a:cubicBezTo>
                    <a:pt x="97250" y="849916"/>
                    <a:pt x="58769" y="849630"/>
                    <a:pt x="20384" y="850011"/>
                  </a:cubicBezTo>
                  <a:cubicBezTo>
                    <a:pt x="11621" y="850106"/>
                    <a:pt x="4763" y="848011"/>
                    <a:pt x="0" y="840486"/>
                  </a:cubicBezTo>
                  <a:cubicBezTo>
                    <a:pt x="0" y="816674"/>
                    <a:pt x="0" y="792861"/>
                    <a:pt x="0" y="769049"/>
                  </a:cubicBezTo>
                  <a:cubicBezTo>
                    <a:pt x="4763" y="761524"/>
                    <a:pt x="11525" y="759143"/>
                    <a:pt x="20384" y="759619"/>
                  </a:cubicBezTo>
                  <a:cubicBezTo>
                    <a:pt x="32290" y="760190"/>
                    <a:pt x="44196" y="759333"/>
                    <a:pt x="56007" y="759905"/>
                  </a:cubicBezTo>
                  <a:cubicBezTo>
                    <a:pt x="63437" y="760286"/>
                    <a:pt x="65342" y="757714"/>
                    <a:pt x="65342" y="750475"/>
                  </a:cubicBezTo>
                  <a:cubicBezTo>
                    <a:pt x="65151" y="597218"/>
                    <a:pt x="65246" y="443960"/>
                    <a:pt x="65151" y="290703"/>
                  </a:cubicBezTo>
                  <a:cubicBezTo>
                    <a:pt x="65151" y="287941"/>
                    <a:pt x="64675" y="285083"/>
                    <a:pt x="64198" y="280892"/>
                  </a:cubicBezTo>
                  <a:cubicBezTo>
                    <a:pt x="49530" y="288512"/>
                    <a:pt x="36386" y="295275"/>
                    <a:pt x="23146" y="302133"/>
                  </a:cubicBezTo>
                  <a:cubicBezTo>
                    <a:pt x="10096" y="308896"/>
                    <a:pt x="7429" y="308134"/>
                    <a:pt x="0" y="295656"/>
                  </a:cubicBezTo>
                  <a:cubicBezTo>
                    <a:pt x="0" y="272987"/>
                    <a:pt x="0" y="250222"/>
                    <a:pt x="0" y="227552"/>
                  </a:cubicBezTo>
                  <a:cubicBezTo>
                    <a:pt x="4477" y="223361"/>
                    <a:pt x="8287" y="217837"/>
                    <a:pt x="13526" y="215075"/>
                  </a:cubicBezTo>
                  <a:cubicBezTo>
                    <a:pt x="132588" y="152400"/>
                    <a:pt x="251746" y="90011"/>
                    <a:pt x="370904" y="27432"/>
                  </a:cubicBezTo>
                  <a:cubicBezTo>
                    <a:pt x="387953" y="18479"/>
                    <a:pt x="404813" y="9144"/>
                    <a:pt x="421767" y="0"/>
                  </a:cubicBezTo>
                  <a:cubicBezTo>
                    <a:pt x="423863" y="0"/>
                    <a:pt x="426053" y="0"/>
                    <a:pt x="428339" y="0"/>
                  </a:cubicBezTo>
                  <a:close/>
                  <a:moveTo>
                    <a:pt x="825055" y="783622"/>
                  </a:moveTo>
                  <a:cubicBezTo>
                    <a:pt x="808006" y="783622"/>
                    <a:pt x="792004" y="783717"/>
                    <a:pt x="775906" y="783622"/>
                  </a:cubicBezTo>
                  <a:cubicBezTo>
                    <a:pt x="766381" y="783527"/>
                    <a:pt x="762286" y="779336"/>
                    <a:pt x="762000" y="770001"/>
                  </a:cubicBezTo>
                  <a:cubicBezTo>
                    <a:pt x="761905" y="766667"/>
                    <a:pt x="762000" y="763334"/>
                    <a:pt x="762000" y="760000"/>
                  </a:cubicBezTo>
                  <a:cubicBezTo>
                    <a:pt x="762000" y="599408"/>
                    <a:pt x="762000" y="438912"/>
                    <a:pt x="762190" y="278321"/>
                  </a:cubicBezTo>
                  <a:cubicBezTo>
                    <a:pt x="762190" y="271367"/>
                    <a:pt x="760190" y="267462"/>
                    <a:pt x="753904" y="264223"/>
                  </a:cubicBezTo>
                  <a:cubicBezTo>
                    <a:pt x="646843" y="208407"/>
                    <a:pt x="539877" y="152305"/>
                    <a:pt x="432911" y="96202"/>
                  </a:cubicBezTo>
                  <a:cubicBezTo>
                    <a:pt x="427577" y="93345"/>
                    <a:pt x="423386" y="92964"/>
                    <a:pt x="417767" y="96012"/>
                  </a:cubicBezTo>
                  <a:cubicBezTo>
                    <a:pt x="311087" y="152019"/>
                    <a:pt x="204216" y="207836"/>
                    <a:pt x="97250" y="263366"/>
                  </a:cubicBezTo>
                  <a:cubicBezTo>
                    <a:pt x="89630" y="267367"/>
                    <a:pt x="87439" y="271844"/>
                    <a:pt x="87439" y="280035"/>
                  </a:cubicBezTo>
                  <a:cubicBezTo>
                    <a:pt x="87725" y="414052"/>
                    <a:pt x="87630" y="547973"/>
                    <a:pt x="87630" y="681990"/>
                  </a:cubicBezTo>
                  <a:cubicBezTo>
                    <a:pt x="87630" y="710756"/>
                    <a:pt x="87630" y="739521"/>
                    <a:pt x="87630" y="768382"/>
                  </a:cubicBezTo>
                  <a:cubicBezTo>
                    <a:pt x="87630" y="779240"/>
                    <a:pt x="83439" y="783336"/>
                    <a:pt x="72676" y="783527"/>
                  </a:cubicBezTo>
                  <a:cubicBezTo>
                    <a:pt x="64389" y="783622"/>
                    <a:pt x="56102" y="783527"/>
                    <a:pt x="47720" y="783527"/>
                  </a:cubicBezTo>
                  <a:cubicBezTo>
                    <a:pt x="40100" y="783527"/>
                    <a:pt x="32480" y="783527"/>
                    <a:pt x="25051" y="783527"/>
                  </a:cubicBezTo>
                  <a:cubicBezTo>
                    <a:pt x="25051" y="798576"/>
                    <a:pt x="25051" y="812197"/>
                    <a:pt x="25051" y="826294"/>
                  </a:cubicBezTo>
                  <a:cubicBezTo>
                    <a:pt x="57340" y="826294"/>
                    <a:pt x="88868" y="826294"/>
                    <a:pt x="120396" y="826294"/>
                  </a:cubicBezTo>
                  <a:cubicBezTo>
                    <a:pt x="131540" y="826294"/>
                    <a:pt x="131540" y="826294"/>
                    <a:pt x="131540" y="814864"/>
                  </a:cubicBezTo>
                  <a:cubicBezTo>
                    <a:pt x="131540" y="688086"/>
                    <a:pt x="131540" y="561308"/>
                    <a:pt x="131540" y="434531"/>
                  </a:cubicBezTo>
                  <a:cubicBezTo>
                    <a:pt x="131540" y="415290"/>
                    <a:pt x="132683" y="414147"/>
                    <a:pt x="151447" y="414147"/>
                  </a:cubicBezTo>
                  <a:cubicBezTo>
                    <a:pt x="334137" y="414052"/>
                    <a:pt x="516731" y="413861"/>
                    <a:pt x="699421" y="413766"/>
                  </a:cubicBezTo>
                  <a:cubicBezTo>
                    <a:pt x="702183" y="413766"/>
                    <a:pt x="704945" y="413671"/>
                    <a:pt x="707708" y="413861"/>
                  </a:cubicBezTo>
                  <a:cubicBezTo>
                    <a:pt x="714565" y="414242"/>
                    <a:pt x="718376" y="417862"/>
                    <a:pt x="718947" y="424720"/>
                  </a:cubicBezTo>
                  <a:cubicBezTo>
                    <a:pt x="719233" y="428054"/>
                    <a:pt x="719138" y="431387"/>
                    <a:pt x="719138" y="434721"/>
                  </a:cubicBezTo>
                  <a:cubicBezTo>
                    <a:pt x="719138" y="561213"/>
                    <a:pt x="719138" y="687705"/>
                    <a:pt x="719138" y="814197"/>
                  </a:cubicBezTo>
                  <a:cubicBezTo>
                    <a:pt x="719138" y="817912"/>
                    <a:pt x="719138" y="821722"/>
                    <a:pt x="719138" y="825627"/>
                  </a:cubicBezTo>
                  <a:cubicBezTo>
                    <a:pt x="755333" y="825627"/>
                    <a:pt x="790099" y="825627"/>
                    <a:pt x="825246" y="825627"/>
                  </a:cubicBezTo>
                  <a:cubicBezTo>
                    <a:pt x="825055" y="811435"/>
                    <a:pt x="825055" y="798005"/>
                    <a:pt x="825055" y="783622"/>
                  </a:cubicBezTo>
                  <a:close/>
                  <a:moveTo>
                    <a:pt x="825532" y="274796"/>
                  </a:moveTo>
                  <a:cubicBezTo>
                    <a:pt x="825532" y="263176"/>
                    <a:pt x="825151" y="253460"/>
                    <a:pt x="825627" y="243840"/>
                  </a:cubicBezTo>
                  <a:cubicBezTo>
                    <a:pt x="825913" y="237744"/>
                    <a:pt x="823913" y="234506"/>
                    <a:pt x="818388" y="231648"/>
                  </a:cubicBezTo>
                  <a:cubicBezTo>
                    <a:pt x="689515" y="164402"/>
                    <a:pt x="560832" y="96965"/>
                    <a:pt x="432149" y="29432"/>
                  </a:cubicBezTo>
                  <a:cubicBezTo>
                    <a:pt x="426911" y="26670"/>
                    <a:pt x="422910" y="26765"/>
                    <a:pt x="417767" y="29528"/>
                  </a:cubicBezTo>
                  <a:cubicBezTo>
                    <a:pt x="340709" y="70009"/>
                    <a:pt x="263557" y="110300"/>
                    <a:pt x="186309" y="150495"/>
                  </a:cubicBezTo>
                  <a:cubicBezTo>
                    <a:pt x="135064" y="177260"/>
                    <a:pt x="83820" y="203835"/>
                    <a:pt x="32671" y="230696"/>
                  </a:cubicBezTo>
                  <a:cubicBezTo>
                    <a:pt x="29432" y="232410"/>
                    <a:pt x="24670" y="235172"/>
                    <a:pt x="24479" y="237744"/>
                  </a:cubicBezTo>
                  <a:cubicBezTo>
                    <a:pt x="23622" y="249650"/>
                    <a:pt x="24098" y="261747"/>
                    <a:pt x="24098" y="275177"/>
                  </a:cubicBezTo>
                  <a:cubicBezTo>
                    <a:pt x="28861" y="272891"/>
                    <a:pt x="32004" y="271463"/>
                    <a:pt x="35147" y="269843"/>
                  </a:cubicBezTo>
                  <a:cubicBezTo>
                    <a:pt x="161639" y="203549"/>
                    <a:pt x="288227" y="137255"/>
                    <a:pt x="414623" y="70771"/>
                  </a:cubicBezTo>
                  <a:cubicBezTo>
                    <a:pt x="421672" y="67056"/>
                    <a:pt x="427577" y="66770"/>
                    <a:pt x="434721" y="70485"/>
                  </a:cubicBezTo>
                  <a:cubicBezTo>
                    <a:pt x="546068" y="128873"/>
                    <a:pt x="657511" y="187071"/>
                    <a:pt x="768953" y="245364"/>
                  </a:cubicBezTo>
                  <a:cubicBezTo>
                    <a:pt x="787432" y="254984"/>
                    <a:pt x="805720" y="264414"/>
                    <a:pt x="825532" y="274796"/>
                  </a:cubicBezTo>
                  <a:close/>
                </a:path>
              </a:pathLst>
            </a:custGeom>
            <a:grpFill/>
            <a:ln w="9525" cap="flat">
              <a:noFill/>
              <a:prstDash val="solid"/>
              <a:miter/>
            </a:ln>
          </p:spPr>
          <p:txBody>
            <a:bodyPr rtlCol="0" anchor="ctr"/>
            <a:lstStyle/>
            <a:p>
              <a:endParaRPr lang="zh-CN" altLang="en-US"/>
            </a:p>
          </p:txBody>
        </p:sp>
        <p:sp>
          <p:nvSpPr>
            <p:cNvPr id="6150" name="任意多边形: 形状 6149"/>
            <p:cNvSpPr/>
            <p:nvPr>
              <p:custDataLst>
                <p:tags r:id="rId54"/>
              </p:custDataLst>
            </p:nvPr>
          </p:nvSpPr>
          <p:spPr>
            <a:xfrm>
              <a:off x="17375579" y="4598085"/>
              <a:ext cx="388310" cy="322939"/>
            </a:xfrm>
            <a:custGeom>
              <a:avLst/>
              <a:gdLst>
                <a:gd name="connsiteX0" fmla="*/ 365093 w 388310"/>
                <a:gd name="connsiteY0" fmla="*/ 91197 h 322939"/>
                <a:gd name="connsiteX1" fmla="*/ 365093 w 388310"/>
                <a:gd name="connsiteY1" fmla="*/ 101865 h 322939"/>
                <a:gd name="connsiteX2" fmla="*/ 365093 w 388310"/>
                <a:gd name="connsiteY2" fmla="*/ 305319 h 322939"/>
                <a:gd name="connsiteX3" fmla="*/ 347663 w 388310"/>
                <a:gd name="connsiteY3" fmla="*/ 322940 h 322939"/>
                <a:gd name="connsiteX4" fmla="*/ 43815 w 388310"/>
                <a:gd name="connsiteY4" fmla="*/ 322845 h 322939"/>
                <a:gd name="connsiteX5" fmla="*/ 26479 w 388310"/>
                <a:gd name="connsiteY5" fmla="*/ 305033 h 322939"/>
                <a:gd name="connsiteX6" fmla="*/ 26670 w 388310"/>
                <a:gd name="connsiteY6" fmla="*/ 100817 h 322939"/>
                <a:gd name="connsiteX7" fmla="*/ 16193 w 388310"/>
                <a:gd name="connsiteY7" fmla="*/ 90054 h 322939"/>
                <a:gd name="connsiteX8" fmla="*/ 0 w 388310"/>
                <a:gd name="connsiteY8" fmla="*/ 73956 h 322939"/>
                <a:gd name="connsiteX9" fmla="*/ 0 w 388310"/>
                <a:gd name="connsiteY9" fmla="*/ 16711 h 322939"/>
                <a:gd name="connsiteX10" fmla="*/ 16764 w 388310"/>
                <a:gd name="connsiteY10" fmla="*/ 138 h 322939"/>
                <a:gd name="connsiteX11" fmla="*/ 301466 w 388310"/>
                <a:gd name="connsiteY11" fmla="*/ 42 h 322939"/>
                <a:gd name="connsiteX12" fmla="*/ 372809 w 388310"/>
                <a:gd name="connsiteY12" fmla="*/ 42 h 322939"/>
                <a:gd name="connsiteX13" fmla="*/ 388239 w 388310"/>
                <a:gd name="connsiteY13" fmla="*/ 15473 h 322939"/>
                <a:gd name="connsiteX14" fmla="*/ 388239 w 388310"/>
                <a:gd name="connsiteY14" fmla="*/ 72718 h 322939"/>
                <a:gd name="connsiteX15" fmla="*/ 370904 w 388310"/>
                <a:gd name="connsiteY15" fmla="*/ 90530 h 322939"/>
                <a:gd name="connsiteX16" fmla="*/ 365093 w 388310"/>
                <a:gd name="connsiteY16" fmla="*/ 91197 h 322939"/>
                <a:gd name="connsiteX17" fmla="*/ 238792 w 388310"/>
                <a:gd name="connsiteY17" fmla="*/ 90816 h 322939"/>
                <a:gd name="connsiteX18" fmla="*/ 238696 w 388310"/>
                <a:gd name="connsiteY18" fmla="*/ 143013 h 322939"/>
                <a:gd name="connsiteX19" fmla="*/ 220599 w 388310"/>
                <a:gd name="connsiteY19" fmla="*/ 154252 h 322939"/>
                <a:gd name="connsiteX20" fmla="*/ 167926 w 388310"/>
                <a:gd name="connsiteY20" fmla="*/ 154062 h 322939"/>
                <a:gd name="connsiteX21" fmla="*/ 149352 w 388310"/>
                <a:gd name="connsiteY21" fmla="*/ 142536 h 322939"/>
                <a:gd name="connsiteX22" fmla="*/ 149447 w 388310"/>
                <a:gd name="connsiteY22" fmla="*/ 100150 h 322939"/>
                <a:gd name="connsiteX23" fmla="*/ 139922 w 388310"/>
                <a:gd name="connsiteY23" fmla="*/ 90149 h 322939"/>
                <a:gd name="connsiteX24" fmla="*/ 58579 w 388310"/>
                <a:gd name="connsiteY24" fmla="*/ 90149 h 322939"/>
                <a:gd name="connsiteX25" fmla="*/ 49149 w 388310"/>
                <a:gd name="connsiteY25" fmla="*/ 99388 h 322939"/>
                <a:gd name="connsiteX26" fmla="*/ 49149 w 388310"/>
                <a:gd name="connsiteY26" fmla="*/ 289507 h 322939"/>
                <a:gd name="connsiteX27" fmla="*/ 59055 w 388310"/>
                <a:gd name="connsiteY27" fmla="*/ 299127 h 322939"/>
                <a:gd name="connsiteX28" fmla="*/ 332232 w 388310"/>
                <a:gd name="connsiteY28" fmla="*/ 298842 h 322939"/>
                <a:gd name="connsiteX29" fmla="*/ 341090 w 388310"/>
                <a:gd name="connsiteY29" fmla="*/ 298365 h 322939"/>
                <a:gd name="connsiteX30" fmla="*/ 341090 w 388310"/>
                <a:gd name="connsiteY30" fmla="*/ 90816 h 322939"/>
                <a:gd name="connsiteX31" fmla="*/ 238792 w 388310"/>
                <a:gd name="connsiteY31" fmla="*/ 90816 h 322939"/>
                <a:gd name="connsiteX32" fmla="*/ 86106 w 388310"/>
                <a:gd name="connsiteY32" fmla="*/ 66432 h 322939"/>
                <a:gd name="connsiteX33" fmla="*/ 86106 w 388310"/>
                <a:gd name="connsiteY33" fmla="*/ 66432 h 322939"/>
                <a:gd name="connsiteX34" fmla="*/ 142589 w 388310"/>
                <a:gd name="connsiteY34" fmla="*/ 66432 h 322939"/>
                <a:gd name="connsiteX35" fmla="*/ 149447 w 388310"/>
                <a:gd name="connsiteY35" fmla="*/ 59764 h 322939"/>
                <a:gd name="connsiteX36" fmla="*/ 149447 w 388310"/>
                <a:gd name="connsiteY36" fmla="*/ 30713 h 322939"/>
                <a:gd name="connsiteX37" fmla="*/ 142970 w 388310"/>
                <a:gd name="connsiteY37" fmla="*/ 23760 h 322939"/>
                <a:gd name="connsiteX38" fmla="*/ 29242 w 388310"/>
                <a:gd name="connsiteY38" fmla="*/ 23760 h 322939"/>
                <a:gd name="connsiteX39" fmla="*/ 22860 w 388310"/>
                <a:gd name="connsiteY39" fmla="*/ 30046 h 322939"/>
                <a:gd name="connsiteX40" fmla="*/ 22765 w 388310"/>
                <a:gd name="connsiteY40" fmla="*/ 59097 h 322939"/>
                <a:gd name="connsiteX41" fmla="*/ 30575 w 388310"/>
                <a:gd name="connsiteY41" fmla="*/ 66527 h 322939"/>
                <a:gd name="connsiteX42" fmla="*/ 86106 w 388310"/>
                <a:gd name="connsiteY42" fmla="*/ 66432 h 322939"/>
                <a:gd name="connsiteX43" fmla="*/ 238887 w 388310"/>
                <a:gd name="connsiteY43" fmla="*/ 65670 h 322939"/>
                <a:gd name="connsiteX44" fmla="*/ 364427 w 388310"/>
                <a:gd name="connsiteY44" fmla="*/ 65670 h 322939"/>
                <a:gd name="connsiteX45" fmla="*/ 364427 w 388310"/>
                <a:gd name="connsiteY45" fmla="*/ 23950 h 322939"/>
                <a:gd name="connsiteX46" fmla="*/ 325088 w 388310"/>
                <a:gd name="connsiteY46" fmla="*/ 23950 h 322939"/>
                <a:gd name="connsiteX47" fmla="*/ 246412 w 388310"/>
                <a:gd name="connsiteY47" fmla="*/ 23950 h 322939"/>
                <a:gd name="connsiteX48" fmla="*/ 238887 w 388310"/>
                <a:gd name="connsiteY48" fmla="*/ 28808 h 322939"/>
                <a:gd name="connsiteX49" fmla="*/ 238887 w 388310"/>
                <a:gd name="connsiteY49" fmla="*/ 65670 h 322939"/>
                <a:gd name="connsiteX50" fmla="*/ 173260 w 388310"/>
                <a:gd name="connsiteY50" fmla="*/ 23950 h 322939"/>
                <a:gd name="connsiteX51" fmla="*/ 173260 w 388310"/>
                <a:gd name="connsiteY51" fmla="*/ 126439 h 322939"/>
                <a:gd name="connsiteX52" fmla="*/ 215646 w 388310"/>
                <a:gd name="connsiteY52" fmla="*/ 126344 h 322939"/>
                <a:gd name="connsiteX53" fmla="*/ 215455 w 388310"/>
                <a:gd name="connsiteY53" fmla="*/ 28236 h 322939"/>
                <a:gd name="connsiteX54" fmla="*/ 210884 w 388310"/>
                <a:gd name="connsiteY54" fmla="*/ 24141 h 322939"/>
                <a:gd name="connsiteX55" fmla="*/ 173260 w 388310"/>
                <a:gd name="connsiteY55" fmla="*/ 23950 h 32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8310" h="322939">
                  <a:moveTo>
                    <a:pt x="365093" y="91197"/>
                  </a:moveTo>
                  <a:cubicBezTo>
                    <a:pt x="365093" y="94911"/>
                    <a:pt x="365093" y="98436"/>
                    <a:pt x="365093" y="101865"/>
                  </a:cubicBezTo>
                  <a:cubicBezTo>
                    <a:pt x="365093" y="169683"/>
                    <a:pt x="365093" y="237501"/>
                    <a:pt x="365093" y="305319"/>
                  </a:cubicBezTo>
                  <a:cubicBezTo>
                    <a:pt x="365093" y="319606"/>
                    <a:pt x="361760" y="322940"/>
                    <a:pt x="347663" y="322940"/>
                  </a:cubicBezTo>
                  <a:cubicBezTo>
                    <a:pt x="246412" y="322940"/>
                    <a:pt x="145161" y="322845"/>
                    <a:pt x="43815" y="322845"/>
                  </a:cubicBezTo>
                  <a:cubicBezTo>
                    <a:pt x="29718" y="322845"/>
                    <a:pt x="26479" y="319511"/>
                    <a:pt x="26479" y="305033"/>
                  </a:cubicBezTo>
                  <a:cubicBezTo>
                    <a:pt x="26479" y="236929"/>
                    <a:pt x="26384" y="168825"/>
                    <a:pt x="26670" y="100817"/>
                  </a:cubicBezTo>
                  <a:cubicBezTo>
                    <a:pt x="26670" y="92721"/>
                    <a:pt x="24955" y="89577"/>
                    <a:pt x="16193" y="90054"/>
                  </a:cubicBezTo>
                  <a:cubicBezTo>
                    <a:pt x="3715" y="90816"/>
                    <a:pt x="0" y="86434"/>
                    <a:pt x="0" y="73956"/>
                  </a:cubicBezTo>
                  <a:cubicBezTo>
                    <a:pt x="0" y="54906"/>
                    <a:pt x="0" y="35761"/>
                    <a:pt x="0" y="16711"/>
                  </a:cubicBezTo>
                  <a:cubicBezTo>
                    <a:pt x="0" y="3662"/>
                    <a:pt x="3620" y="138"/>
                    <a:pt x="16764" y="138"/>
                  </a:cubicBezTo>
                  <a:cubicBezTo>
                    <a:pt x="111633" y="42"/>
                    <a:pt x="206597" y="42"/>
                    <a:pt x="301466" y="42"/>
                  </a:cubicBezTo>
                  <a:cubicBezTo>
                    <a:pt x="325279" y="42"/>
                    <a:pt x="349091" y="-53"/>
                    <a:pt x="372809" y="42"/>
                  </a:cubicBezTo>
                  <a:cubicBezTo>
                    <a:pt x="384238" y="42"/>
                    <a:pt x="388239" y="4043"/>
                    <a:pt x="388239" y="15473"/>
                  </a:cubicBezTo>
                  <a:cubicBezTo>
                    <a:pt x="388334" y="34523"/>
                    <a:pt x="388334" y="53668"/>
                    <a:pt x="388239" y="72718"/>
                  </a:cubicBezTo>
                  <a:cubicBezTo>
                    <a:pt x="388239" y="87196"/>
                    <a:pt x="385477" y="90054"/>
                    <a:pt x="370904" y="90530"/>
                  </a:cubicBezTo>
                  <a:cubicBezTo>
                    <a:pt x="369380" y="90530"/>
                    <a:pt x="367855" y="90816"/>
                    <a:pt x="365093" y="91197"/>
                  </a:cubicBezTo>
                  <a:close/>
                  <a:moveTo>
                    <a:pt x="238792" y="90816"/>
                  </a:moveTo>
                  <a:cubicBezTo>
                    <a:pt x="238792" y="108818"/>
                    <a:pt x="238982" y="125963"/>
                    <a:pt x="238696" y="143013"/>
                  </a:cubicBezTo>
                  <a:cubicBezTo>
                    <a:pt x="238601" y="154633"/>
                    <a:pt x="229743" y="160920"/>
                    <a:pt x="220599" y="154252"/>
                  </a:cubicBezTo>
                  <a:cubicBezTo>
                    <a:pt x="202406" y="141108"/>
                    <a:pt x="186023" y="142346"/>
                    <a:pt x="167926" y="154062"/>
                  </a:cubicBezTo>
                  <a:cubicBezTo>
                    <a:pt x="157829" y="160634"/>
                    <a:pt x="149543" y="154633"/>
                    <a:pt x="149352" y="142536"/>
                  </a:cubicBezTo>
                  <a:cubicBezTo>
                    <a:pt x="149162" y="128439"/>
                    <a:pt x="148971" y="114342"/>
                    <a:pt x="149447" y="100150"/>
                  </a:cubicBezTo>
                  <a:cubicBezTo>
                    <a:pt x="149638" y="92911"/>
                    <a:pt x="148114" y="89958"/>
                    <a:pt x="139922" y="90149"/>
                  </a:cubicBezTo>
                  <a:cubicBezTo>
                    <a:pt x="112776" y="90720"/>
                    <a:pt x="85725" y="90530"/>
                    <a:pt x="58579" y="90149"/>
                  </a:cubicBezTo>
                  <a:cubicBezTo>
                    <a:pt x="51340" y="90054"/>
                    <a:pt x="49149" y="92054"/>
                    <a:pt x="49149" y="99388"/>
                  </a:cubicBezTo>
                  <a:cubicBezTo>
                    <a:pt x="49435" y="162729"/>
                    <a:pt x="49435" y="226166"/>
                    <a:pt x="49149" y="289507"/>
                  </a:cubicBezTo>
                  <a:cubicBezTo>
                    <a:pt x="49149" y="297318"/>
                    <a:pt x="51626" y="299127"/>
                    <a:pt x="59055" y="299127"/>
                  </a:cubicBezTo>
                  <a:cubicBezTo>
                    <a:pt x="150114" y="298842"/>
                    <a:pt x="241173" y="298937"/>
                    <a:pt x="332232" y="298842"/>
                  </a:cubicBezTo>
                  <a:cubicBezTo>
                    <a:pt x="335185" y="298842"/>
                    <a:pt x="338042" y="298556"/>
                    <a:pt x="341090" y="298365"/>
                  </a:cubicBezTo>
                  <a:cubicBezTo>
                    <a:pt x="341090" y="228738"/>
                    <a:pt x="341090" y="159967"/>
                    <a:pt x="341090" y="90816"/>
                  </a:cubicBezTo>
                  <a:cubicBezTo>
                    <a:pt x="307086" y="90816"/>
                    <a:pt x="273653" y="90816"/>
                    <a:pt x="238792" y="90816"/>
                  </a:cubicBezTo>
                  <a:close/>
                  <a:moveTo>
                    <a:pt x="86106" y="66432"/>
                  </a:moveTo>
                  <a:cubicBezTo>
                    <a:pt x="86106" y="66432"/>
                    <a:pt x="86106" y="66432"/>
                    <a:pt x="86106" y="66432"/>
                  </a:cubicBezTo>
                  <a:cubicBezTo>
                    <a:pt x="104965" y="66336"/>
                    <a:pt x="123730" y="66241"/>
                    <a:pt x="142589" y="66432"/>
                  </a:cubicBezTo>
                  <a:cubicBezTo>
                    <a:pt x="147542" y="66527"/>
                    <a:pt x="149543" y="64812"/>
                    <a:pt x="149447" y="59764"/>
                  </a:cubicBezTo>
                  <a:cubicBezTo>
                    <a:pt x="149162" y="50049"/>
                    <a:pt x="149257" y="40428"/>
                    <a:pt x="149447" y="30713"/>
                  </a:cubicBezTo>
                  <a:cubicBezTo>
                    <a:pt x="149543" y="25950"/>
                    <a:pt x="148304" y="23760"/>
                    <a:pt x="142970" y="23760"/>
                  </a:cubicBezTo>
                  <a:cubicBezTo>
                    <a:pt x="105061" y="23950"/>
                    <a:pt x="67151" y="23855"/>
                    <a:pt x="29242" y="23760"/>
                  </a:cubicBezTo>
                  <a:cubicBezTo>
                    <a:pt x="24575" y="23760"/>
                    <a:pt x="22765" y="25379"/>
                    <a:pt x="22860" y="30046"/>
                  </a:cubicBezTo>
                  <a:cubicBezTo>
                    <a:pt x="23051" y="39762"/>
                    <a:pt x="23146" y="49477"/>
                    <a:pt x="22765" y="59097"/>
                  </a:cubicBezTo>
                  <a:cubicBezTo>
                    <a:pt x="22574" y="65003"/>
                    <a:pt x="24955" y="66622"/>
                    <a:pt x="30575" y="66527"/>
                  </a:cubicBezTo>
                  <a:cubicBezTo>
                    <a:pt x="48959" y="66241"/>
                    <a:pt x="67532" y="66432"/>
                    <a:pt x="86106" y="66432"/>
                  </a:cubicBezTo>
                  <a:close/>
                  <a:moveTo>
                    <a:pt x="238887" y="65670"/>
                  </a:moveTo>
                  <a:cubicBezTo>
                    <a:pt x="281654" y="65670"/>
                    <a:pt x="322897" y="65670"/>
                    <a:pt x="364427" y="65670"/>
                  </a:cubicBezTo>
                  <a:cubicBezTo>
                    <a:pt x="364427" y="51573"/>
                    <a:pt x="364427" y="38238"/>
                    <a:pt x="364427" y="23950"/>
                  </a:cubicBezTo>
                  <a:cubicBezTo>
                    <a:pt x="350901" y="23950"/>
                    <a:pt x="337947" y="23950"/>
                    <a:pt x="325088" y="23950"/>
                  </a:cubicBezTo>
                  <a:cubicBezTo>
                    <a:pt x="298895" y="23950"/>
                    <a:pt x="272605" y="23950"/>
                    <a:pt x="246412" y="23950"/>
                  </a:cubicBezTo>
                  <a:cubicBezTo>
                    <a:pt x="242888" y="23950"/>
                    <a:pt x="238887" y="23093"/>
                    <a:pt x="238887" y="28808"/>
                  </a:cubicBezTo>
                  <a:cubicBezTo>
                    <a:pt x="238887" y="40905"/>
                    <a:pt x="238887" y="53001"/>
                    <a:pt x="238887" y="65670"/>
                  </a:cubicBezTo>
                  <a:close/>
                  <a:moveTo>
                    <a:pt x="173260" y="23950"/>
                  </a:moveTo>
                  <a:cubicBezTo>
                    <a:pt x="173260" y="58240"/>
                    <a:pt x="173260" y="91197"/>
                    <a:pt x="173260" y="126439"/>
                  </a:cubicBezTo>
                  <a:cubicBezTo>
                    <a:pt x="187547" y="115390"/>
                    <a:pt x="200978" y="113961"/>
                    <a:pt x="215646" y="126344"/>
                  </a:cubicBezTo>
                  <a:cubicBezTo>
                    <a:pt x="215646" y="91673"/>
                    <a:pt x="215741" y="59955"/>
                    <a:pt x="215455" y="28236"/>
                  </a:cubicBezTo>
                  <a:cubicBezTo>
                    <a:pt x="215455" y="26808"/>
                    <a:pt x="212503" y="24141"/>
                    <a:pt x="210884" y="24141"/>
                  </a:cubicBezTo>
                  <a:cubicBezTo>
                    <a:pt x="198501" y="23760"/>
                    <a:pt x="186119" y="23950"/>
                    <a:pt x="173260" y="23950"/>
                  </a:cubicBezTo>
                  <a:close/>
                </a:path>
              </a:pathLst>
            </a:custGeom>
            <a:grpFill/>
            <a:ln w="9525" cap="flat">
              <a:noFill/>
              <a:prstDash val="solid"/>
              <a:miter/>
            </a:ln>
          </p:spPr>
          <p:txBody>
            <a:bodyPr rtlCol="0" anchor="ctr"/>
            <a:lstStyle/>
            <a:p>
              <a:endParaRPr lang="zh-CN" altLang="en-US"/>
            </a:p>
          </p:txBody>
        </p:sp>
        <p:sp>
          <p:nvSpPr>
            <p:cNvPr id="6157" name="任意多边形: 形状 6156"/>
            <p:cNvSpPr/>
            <p:nvPr>
              <p:custDataLst>
                <p:tags r:id="rId55"/>
              </p:custDataLst>
            </p:nvPr>
          </p:nvSpPr>
          <p:spPr>
            <a:xfrm>
              <a:off x="17690785" y="4351715"/>
              <a:ext cx="139684" cy="89835"/>
            </a:xfrm>
            <a:custGeom>
              <a:avLst/>
              <a:gdLst>
                <a:gd name="connsiteX0" fmla="*/ 68937 w 139684"/>
                <a:gd name="connsiteY0" fmla="*/ 89725 h 89835"/>
                <a:gd name="connsiteX1" fmla="*/ 15026 w 139684"/>
                <a:gd name="connsiteY1" fmla="*/ 89725 h 89835"/>
                <a:gd name="connsiteX2" fmla="*/ 72 w 139684"/>
                <a:gd name="connsiteY2" fmla="*/ 74866 h 89835"/>
                <a:gd name="connsiteX3" fmla="*/ 72 w 139684"/>
                <a:gd name="connsiteY3" fmla="*/ 15145 h 89835"/>
                <a:gd name="connsiteX4" fmla="*/ 14740 w 139684"/>
                <a:gd name="connsiteY4" fmla="*/ 95 h 89835"/>
                <a:gd name="connsiteX5" fmla="*/ 125135 w 139684"/>
                <a:gd name="connsiteY5" fmla="*/ 0 h 89835"/>
                <a:gd name="connsiteX6" fmla="*/ 139613 w 139684"/>
                <a:gd name="connsiteY6" fmla="*/ 14383 h 89835"/>
                <a:gd name="connsiteX7" fmla="*/ 139613 w 139684"/>
                <a:gd name="connsiteY7" fmla="*/ 74962 h 89835"/>
                <a:gd name="connsiteX8" fmla="*/ 124563 w 139684"/>
                <a:gd name="connsiteY8" fmla="*/ 89725 h 89835"/>
                <a:gd name="connsiteX9" fmla="*/ 68937 w 139684"/>
                <a:gd name="connsiteY9" fmla="*/ 89725 h 89835"/>
                <a:gd name="connsiteX10" fmla="*/ 68937 w 139684"/>
                <a:gd name="connsiteY10" fmla="*/ 89725 h 89835"/>
                <a:gd name="connsiteX11" fmla="*/ 69699 w 139684"/>
                <a:gd name="connsiteY11" fmla="*/ 66484 h 89835"/>
                <a:gd name="connsiteX12" fmla="*/ 69699 w 139684"/>
                <a:gd name="connsiteY12" fmla="*/ 66484 h 89835"/>
                <a:gd name="connsiteX13" fmla="*/ 108656 w 139684"/>
                <a:gd name="connsiteY13" fmla="*/ 66484 h 89835"/>
                <a:gd name="connsiteX14" fmla="*/ 116277 w 139684"/>
                <a:gd name="connsiteY14" fmla="*/ 58769 h 89835"/>
                <a:gd name="connsiteX15" fmla="*/ 116181 w 139684"/>
                <a:gd name="connsiteY15" fmla="*/ 29813 h 89835"/>
                <a:gd name="connsiteX16" fmla="*/ 109895 w 139684"/>
                <a:gd name="connsiteY16" fmla="*/ 23336 h 89835"/>
                <a:gd name="connsiteX17" fmla="*/ 29599 w 139684"/>
                <a:gd name="connsiteY17" fmla="*/ 23336 h 89835"/>
                <a:gd name="connsiteX18" fmla="*/ 23313 w 139684"/>
                <a:gd name="connsiteY18" fmla="*/ 29813 h 89835"/>
                <a:gd name="connsiteX19" fmla="*/ 23217 w 139684"/>
                <a:gd name="connsiteY19" fmla="*/ 58007 h 89835"/>
                <a:gd name="connsiteX20" fmla="*/ 31695 w 139684"/>
                <a:gd name="connsiteY20" fmla="*/ 66675 h 89835"/>
                <a:gd name="connsiteX21" fmla="*/ 69699 w 139684"/>
                <a:gd name="connsiteY21" fmla="*/ 66484 h 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684" h="89835">
                  <a:moveTo>
                    <a:pt x="68937" y="89725"/>
                  </a:moveTo>
                  <a:cubicBezTo>
                    <a:pt x="50935" y="89725"/>
                    <a:pt x="32933" y="89821"/>
                    <a:pt x="15026" y="89725"/>
                  </a:cubicBezTo>
                  <a:cubicBezTo>
                    <a:pt x="3596" y="89630"/>
                    <a:pt x="167" y="86201"/>
                    <a:pt x="72" y="74866"/>
                  </a:cubicBezTo>
                  <a:cubicBezTo>
                    <a:pt x="-24" y="54959"/>
                    <a:pt x="-24" y="35052"/>
                    <a:pt x="72" y="15145"/>
                  </a:cubicBezTo>
                  <a:cubicBezTo>
                    <a:pt x="72" y="3619"/>
                    <a:pt x="3500" y="190"/>
                    <a:pt x="14740" y="95"/>
                  </a:cubicBezTo>
                  <a:cubicBezTo>
                    <a:pt x="51506" y="0"/>
                    <a:pt x="88273" y="0"/>
                    <a:pt x="125135" y="0"/>
                  </a:cubicBezTo>
                  <a:cubicBezTo>
                    <a:pt x="135993" y="0"/>
                    <a:pt x="139517" y="3619"/>
                    <a:pt x="139613" y="14383"/>
                  </a:cubicBezTo>
                  <a:cubicBezTo>
                    <a:pt x="139708" y="34576"/>
                    <a:pt x="139708" y="54769"/>
                    <a:pt x="139613" y="74962"/>
                  </a:cubicBezTo>
                  <a:cubicBezTo>
                    <a:pt x="139517" y="86201"/>
                    <a:pt x="135993" y="89725"/>
                    <a:pt x="124563" y="89725"/>
                  </a:cubicBezTo>
                  <a:cubicBezTo>
                    <a:pt x="105989" y="89916"/>
                    <a:pt x="87511" y="89821"/>
                    <a:pt x="68937" y="89725"/>
                  </a:cubicBezTo>
                  <a:cubicBezTo>
                    <a:pt x="68937" y="89821"/>
                    <a:pt x="68937" y="89821"/>
                    <a:pt x="68937" y="89725"/>
                  </a:cubicBezTo>
                  <a:close/>
                  <a:moveTo>
                    <a:pt x="69699" y="66484"/>
                  </a:moveTo>
                  <a:cubicBezTo>
                    <a:pt x="69699" y="66484"/>
                    <a:pt x="69699" y="66484"/>
                    <a:pt x="69699" y="66484"/>
                  </a:cubicBezTo>
                  <a:cubicBezTo>
                    <a:pt x="82653" y="66389"/>
                    <a:pt x="95703" y="66199"/>
                    <a:pt x="108656" y="66484"/>
                  </a:cubicBezTo>
                  <a:cubicBezTo>
                    <a:pt x="114467" y="66580"/>
                    <a:pt x="116467" y="64484"/>
                    <a:pt x="116277" y="58769"/>
                  </a:cubicBezTo>
                  <a:cubicBezTo>
                    <a:pt x="115991" y="49149"/>
                    <a:pt x="116086" y="39433"/>
                    <a:pt x="116181" y="29813"/>
                  </a:cubicBezTo>
                  <a:cubicBezTo>
                    <a:pt x="116277" y="25241"/>
                    <a:pt x="114467" y="23336"/>
                    <a:pt x="109895" y="23336"/>
                  </a:cubicBezTo>
                  <a:cubicBezTo>
                    <a:pt x="83130" y="23431"/>
                    <a:pt x="56364" y="23431"/>
                    <a:pt x="29599" y="23336"/>
                  </a:cubicBezTo>
                  <a:cubicBezTo>
                    <a:pt x="25027" y="23336"/>
                    <a:pt x="23217" y="25336"/>
                    <a:pt x="23313" y="29813"/>
                  </a:cubicBezTo>
                  <a:cubicBezTo>
                    <a:pt x="23503" y="39243"/>
                    <a:pt x="23694" y="48577"/>
                    <a:pt x="23217" y="58007"/>
                  </a:cubicBezTo>
                  <a:cubicBezTo>
                    <a:pt x="22931" y="64389"/>
                    <a:pt x="24932" y="66865"/>
                    <a:pt x="31695" y="66675"/>
                  </a:cubicBezTo>
                  <a:cubicBezTo>
                    <a:pt x="44267" y="66199"/>
                    <a:pt x="57031" y="66484"/>
                    <a:pt x="69699" y="66484"/>
                  </a:cubicBezTo>
                  <a:close/>
                </a:path>
              </a:pathLst>
            </a:custGeom>
            <a:grpFill/>
            <a:ln w="9525" cap="flat">
              <a:noFill/>
              <a:prstDash val="solid"/>
              <a:miter/>
            </a:ln>
          </p:spPr>
          <p:txBody>
            <a:bodyPr rtlCol="0" anchor="ctr"/>
            <a:lstStyle/>
            <a:p>
              <a:endParaRPr lang="zh-CN" altLang="en-US"/>
            </a:p>
          </p:txBody>
        </p:sp>
        <p:sp>
          <p:nvSpPr>
            <p:cNvPr id="6158" name="任意多边形: 形状 6157"/>
            <p:cNvSpPr/>
            <p:nvPr>
              <p:custDataLst>
                <p:tags r:id="rId56"/>
              </p:custDataLst>
            </p:nvPr>
          </p:nvSpPr>
          <p:spPr>
            <a:xfrm>
              <a:off x="17499904" y="4351906"/>
              <a:ext cx="139302" cy="89549"/>
            </a:xfrm>
            <a:custGeom>
              <a:avLst/>
              <a:gdLst>
                <a:gd name="connsiteX0" fmla="*/ 69604 w 139302"/>
                <a:gd name="connsiteY0" fmla="*/ 89440 h 89549"/>
                <a:gd name="connsiteX1" fmla="*/ 13978 w 139302"/>
                <a:gd name="connsiteY1" fmla="*/ 89440 h 89549"/>
                <a:gd name="connsiteX2" fmla="*/ 71 w 139302"/>
                <a:gd name="connsiteY2" fmla="*/ 75343 h 89549"/>
                <a:gd name="connsiteX3" fmla="*/ 71 w 139302"/>
                <a:gd name="connsiteY3" fmla="*/ 13907 h 89549"/>
                <a:gd name="connsiteX4" fmla="*/ 14168 w 139302"/>
                <a:gd name="connsiteY4" fmla="*/ 95 h 89549"/>
                <a:gd name="connsiteX5" fmla="*/ 125420 w 139302"/>
                <a:gd name="connsiteY5" fmla="*/ 0 h 89549"/>
                <a:gd name="connsiteX6" fmla="*/ 139232 w 139302"/>
                <a:gd name="connsiteY6" fmla="*/ 14097 h 89549"/>
                <a:gd name="connsiteX7" fmla="*/ 139232 w 139302"/>
                <a:gd name="connsiteY7" fmla="*/ 75533 h 89549"/>
                <a:gd name="connsiteX8" fmla="*/ 125135 w 139302"/>
                <a:gd name="connsiteY8" fmla="*/ 89440 h 89549"/>
                <a:gd name="connsiteX9" fmla="*/ 69604 w 139302"/>
                <a:gd name="connsiteY9" fmla="*/ 89440 h 89549"/>
                <a:gd name="connsiteX10" fmla="*/ 69604 w 139302"/>
                <a:gd name="connsiteY10" fmla="*/ 89440 h 89549"/>
                <a:gd name="connsiteX11" fmla="*/ 68842 w 139302"/>
                <a:gd name="connsiteY11" fmla="*/ 66389 h 89549"/>
                <a:gd name="connsiteX12" fmla="*/ 68842 w 139302"/>
                <a:gd name="connsiteY12" fmla="*/ 66389 h 89549"/>
                <a:gd name="connsiteX13" fmla="*/ 109418 w 139302"/>
                <a:gd name="connsiteY13" fmla="*/ 66389 h 89549"/>
                <a:gd name="connsiteX14" fmla="*/ 116276 w 139302"/>
                <a:gd name="connsiteY14" fmla="*/ 59627 h 89549"/>
                <a:gd name="connsiteX15" fmla="*/ 116276 w 139302"/>
                <a:gd name="connsiteY15" fmla="*/ 29813 h 89549"/>
                <a:gd name="connsiteX16" fmla="*/ 109323 w 139302"/>
                <a:gd name="connsiteY16" fmla="*/ 23051 h 89549"/>
                <a:gd name="connsiteX17" fmla="*/ 29789 w 139302"/>
                <a:gd name="connsiteY17" fmla="*/ 22955 h 89549"/>
                <a:gd name="connsiteX18" fmla="*/ 23027 w 139302"/>
                <a:gd name="connsiteY18" fmla="*/ 29813 h 89549"/>
                <a:gd name="connsiteX19" fmla="*/ 23027 w 139302"/>
                <a:gd name="connsiteY19" fmla="*/ 58769 h 89549"/>
                <a:gd name="connsiteX20" fmla="*/ 30742 w 139302"/>
                <a:gd name="connsiteY20" fmla="*/ 66389 h 89549"/>
                <a:gd name="connsiteX21" fmla="*/ 68842 w 139302"/>
                <a:gd name="connsiteY21" fmla="*/ 66389 h 8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302" h="89549">
                  <a:moveTo>
                    <a:pt x="69604" y="89440"/>
                  </a:moveTo>
                  <a:cubicBezTo>
                    <a:pt x="51030" y="89440"/>
                    <a:pt x="32552" y="89535"/>
                    <a:pt x="13978" y="89440"/>
                  </a:cubicBezTo>
                  <a:cubicBezTo>
                    <a:pt x="3691" y="89345"/>
                    <a:pt x="167" y="85725"/>
                    <a:pt x="71" y="75343"/>
                  </a:cubicBezTo>
                  <a:cubicBezTo>
                    <a:pt x="-24" y="54864"/>
                    <a:pt x="-24" y="34385"/>
                    <a:pt x="71" y="13907"/>
                  </a:cubicBezTo>
                  <a:cubicBezTo>
                    <a:pt x="167" y="3620"/>
                    <a:pt x="3691" y="191"/>
                    <a:pt x="14168" y="95"/>
                  </a:cubicBezTo>
                  <a:cubicBezTo>
                    <a:pt x="51220" y="0"/>
                    <a:pt x="88368" y="0"/>
                    <a:pt x="125420" y="0"/>
                  </a:cubicBezTo>
                  <a:cubicBezTo>
                    <a:pt x="135612" y="0"/>
                    <a:pt x="139232" y="3715"/>
                    <a:pt x="139232" y="14097"/>
                  </a:cubicBezTo>
                  <a:cubicBezTo>
                    <a:pt x="139327" y="34576"/>
                    <a:pt x="139327" y="55055"/>
                    <a:pt x="139232" y="75533"/>
                  </a:cubicBezTo>
                  <a:cubicBezTo>
                    <a:pt x="139136" y="85725"/>
                    <a:pt x="135517" y="89440"/>
                    <a:pt x="125135" y="89440"/>
                  </a:cubicBezTo>
                  <a:cubicBezTo>
                    <a:pt x="106656" y="89630"/>
                    <a:pt x="88178" y="89535"/>
                    <a:pt x="69604" y="89440"/>
                  </a:cubicBezTo>
                  <a:cubicBezTo>
                    <a:pt x="69604" y="89440"/>
                    <a:pt x="69604" y="89440"/>
                    <a:pt x="69604" y="89440"/>
                  </a:cubicBezTo>
                  <a:close/>
                  <a:moveTo>
                    <a:pt x="68842" y="66389"/>
                  </a:moveTo>
                  <a:cubicBezTo>
                    <a:pt x="68842" y="66389"/>
                    <a:pt x="68842" y="66389"/>
                    <a:pt x="68842" y="66389"/>
                  </a:cubicBezTo>
                  <a:cubicBezTo>
                    <a:pt x="82367" y="66294"/>
                    <a:pt x="95893" y="66199"/>
                    <a:pt x="109418" y="66389"/>
                  </a:cubicBezTo>
                  <a:cubicBezTo>
                    <a:pt x="114371" y="66485"/>
                    <a:pt x="116371" y="64580"/>
                    <a:pt x="116276" y="59627"/>
                  </a:cubicBezTo>
                  <a:cubicBezTo>
                    <a:pt x="116086" y="49721"/>
                    <a:pt x="116086" y="39719"/>
                    <a:pt x="116276" y="29813"/>
                  </a:cubicBezTo>
                  <a:cubicBezTo>
                    <a:pt x="116371" y="24765"/>
                    <a:pt x="114181" y="23051"/>
                    <a:pt x="109323" y="23051"/>
                  </a:cubicBezTo>
                  <a:cubicBezTo>
                    <a:pt x="82844" y="23146"/>
                    <a:pt x="56269" y="23146"/>
                    <a:pt x="29789" y="22955"/>
                  </a:cubicBezTo>
                  <a:cubicBezTo>
                    <a:pt x="24741" y="22955"/>
                    <a:pt x="22931" y="24956"/>
                    <a:pt x="23027" y="29813"/>
                  </a:cubicBezTo>
                  <a:cubicBezTo>
                    <a:pt x="23217" y="39434"/>
                    <a:pt x="23312" y="49149"/>
                    <a:pt x="23027" y="58769"/>
                  </a:cubicBezTo>
                  <a:cubicBezTo>
                    <a:pt x="22836" y="64580"/>
                    <a:pt x="25122" y="66580"/>
                    <a:pt x="30742" y="66389"/>
                  </a:cubicBezTo>
                  <a:cubicBezTo>
                    <a:pt x="43410" y="66199"/>
                    <a:pt x="56174" y="66389"/>
                    <a:pt x="68842" y="66389"/>
                  </a:cubicBezTo>
                  <a:close/>
                </a:path>
              </a:pathLst>
            </a:custGeom>
            <a:grpFill/>
            <a:ln w="9525" cap="flat">
              <a:noFill/>
              <a:prstDash val="solid"/>
              <a:miter/>
            </a:ln>
          </p:spPr>
          <p:txBody>
            <a:bodyPr rtlCol="0" anchor="ctr"/>
            <a:lstStyle/>
            <a:p>
              <a:endParaRPr lang="zh-CN" altLang="en-US"/>
            </a:p>
          </p:txBody>
        </p:sp>
        <p:sp>
          <p:nvSpPr>
            <p:cNvPr id="6159" name="任意多边形: 形状 6158"/>
            <p:cNvSpPr/>
            <p:nvPr>
              <p:custDataLst>
                <p:tags r:id="rId57"/>
              </p:custDataLst>
            </p:nvPr>
          </p:nvSpPr>
          <p:spPr>
            <a:xfrm>
              <a:off x="17309118" y="4352001"/>
              <a:ext cx="139017" cy="89196"/>
            </a:xfrm>
            <a:custGeom>
              <a:avLst/>
              <a:gdLst>
                <a:gd name="connsiteX0" fmla="*/ 69318 w 139017"/>
                <a:gd name="connsiteY0" fmla="*/ 89154 h 89196"/>
                <a:gd name="connsiteX1" fmla="*/ 13692 w 139017"/>
                <a:gd name="connsiteY1" fmla="*/ 89154 h 89196"/>
                <a:gd name="connsiteX2" fmla="*/ 72 w 139017"/>
                <a:gd name="connsiteY2" fmla="*/ 75724 h 89196"/>
                <a:gd name="connsiteX3" fmla="*/ 72 w 139017"/>
                <a:gd name="connsiteY3" fmla="*/ 13430 h 89196"/>
                <a:gd name="connsiteX4" fmla="*/ 13692 w 139017"/>
                <a:gd name="connsiteY4" fmla="*/ 95 h 89196"/>
                <a:gd name="connsiteX5" fmla="*/ 124944 w 139017"/>
                <a:gd name="connsiteY5" fmla="*/ 0 h 89196"/>
                <a:gd name="connsiteX6" fmla="*/ 138946 w 139017"/>
                <a:gd name="connsiteY6" fmla="*/ 13811 h 89196"/>
                <a:gd name="connsiteX7" fmla="*/ 138946 w 139017"/>
                <a:gd name="connsiteY7" fmla="*/ 75247 h 89196"/>
                <a:gd name="connsiteX8" fmla="*/ 124944 w 139017"/>
                <a:gd name="connsiteY8" fmla="*/ 89154 h 89196"/>
                <a:gd name="connsiteX9" fmla="*/ 69318 w 139017"/>
                <a:gd name="connsiteY9" fmla="*/ 89154 h 89196"/>
                <a:gd name="connsiteX10" fmla="*/ 69318 w 139017"/>
                <a:gd name="connsiteY10" fmla="*/ 89154 h 89196"/>
                <a:gd name="connsiteX11" fmla="*/ 68937 w 139017"/>
                <a:gd name="connsiteY11" fmla="*/ 66484 h 89196"/>
                <a:gd name="connsiteX12" fmla="*/ 68937 w 139017"/>
                <a:gd name="connsiteY12" fmla="*/ 66484 h 89196"/>
                <a:gd name="connsiteX13" fmla="*/ 108752 w 139017"/>
                <a:gd name="connsiteY13" fmla="*/ 66484 h 89196"/>
                <a:gd name="connsiteX14" fmla="*/ 116277 w 139017"/>
                <a:gd name="connsiteY14" fmla="*/ 59436 h 89196"/>
                <a:gd name="connsiteX15" fmla="*/ 116277 w 139017"/>
                <a:gd name="connsiteY15" fmla="*/ 29623 h 89196"/>
                <a:gd name="connsiteX16" fmla="*/ 109323 w 139017"/>
                <a:gd name="connsiteY16" fmla="*/ 22860 h 89196"/>
                <a:gd name="connsiteX17" fmla="*/ 29789 w 139017"/>
                <a:gd name="connsiteY17" fmla="*/ 22765 h 89196"/>
                <a:gd name="connsiteX18" fmla="*/ 22741 w 139017"/>
                <a:gd name="connsiteY18" fmla="*/ 30290 h 89196"/>
                <a:gd name="connsiteX19" fmla="*/ 22741 w 139017"/>
                <a:gd name="connsiteY19" fmla="*/ 59341 h 89196"/>
                <a:gd name="connsiteX20" fmla="*/ 30075 w 139017"/>
                <a:gd name="connsiteY20" fmla="*/ 66580 h 89196"/>
                <a:gd name="connsiteX21" fmla="*/ 68937 w 139017"/>
                <a:gd name="connsiteY21" fmla="*/ 66484 h 8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017" h="89196">
                  <a:moveTo>
                    <a:pt x="69318" y="89154"/>
                  </a:moveTo>
                  <a:cubicBezTo>
                    <a:pt x="50745" y="89154"/>
                    <a:pt x="32266" y="89249"/>
                    <a:pt x="13692" y="89154"/>
                  </a:cubicBezTo>
                  <a:cubicBezTo>
                    <a:pt x="3786" y="89059"/>
                    <a:pt x="72" y="85439"/>
                    <a:pt x="72" y="75724"/>
                  </a:cubicBezTo>
                  <a:cubicBezTo>
                    <a:pt x="-24" y="54959"/>
                    <a:pt x="-24" y="34195"/>
                    <a:pt x="72" y="13430"/>
                  </a:cubicBezTo>
                  <a:cubicBezTo>
                    <a:pt x="167" y="3715"/>
                    <a:pt x="3786" y="95"/>
                    <a:pt x="13692" y="95"/>
                  </a:cubicBezTo>
                  <a:cubicBezTo>
                    <a:pt x="50745" y="0"/>
                    <a:pt x="87892" y="0"/>
                    <a:pt x="124944" y="0"/>
                  </a:cubicBezTo>
                  <a:cubicBezTo>
                    <a:pt x="135327" y="0"/>
                    <a:pt x="138946" y="3524"/>
                    <a:pt x="138946" y="13811"/>
                  </a:cubicBezTo>
                  <a:cubicBezTo>
                    <a:pt x="139041" y="34290"/>
                    <a:pt x="139041" y="54769"/>
                    <a:pt x="138946" y="75247"/>
                  </a:cubicBezTo>
                  <a:cubicBezTo>
                    <a:pt x="138851" y="85534"/>
                    <a:pt x="135327" y="89059"/>
                    <a:pt x="124944" y="89154"/>
                  </a:cubicBezTo>
                  <a:cubicBezTo>
                    <a:pt x="106371" y="89249"/>
                    <a:pt x="87892" y="89154"/>
                    <a:pt x="69318" y="89154"/>
                  </a:cubicBezTo>
                  <a:cubicBezTo>
                    <a:pt x="69318" y="89249"/>
                    <a:pt x="69318" y="89154"/>
                    <a:pt x="69318" y="89154"/>
                  </a:cubicBezTo>
                  <a:close/>
                  <a:moveTo>
                    <a:pt x="68937" y="66484"/>
                  </a:moveTo>
                  <a:cubicBezTo>
                    <a:pt x="68937" y="66484"/>
                    <a:pt x="68937" y="66389"/>
                    <a:pt x="68937" y="66484"/>
                  </a:cubicBezTo>
                  <a:cubicBezTo>
                    <a:pt x="82177" y="66389"/>
                    <a:pt x="95417" y="66294"/>
                    <a:pt x="108752" y="66484"/>
                  </a:cubicBezTo>
                  <a:cubicBezTo>
                    <a:pt x="113895" y="66580"/>
                    <a:pt x="116467" y="64960"/>
                    <a:pt x="116277" y="59436"/>
                  </a:cubicBezTo>
                  <a:cubicBezTo>
                    <a:pt x="115991" y="49530"/>
                    <a:pt x="116086" y="39529"/>
                    <a:pt x="116277" y="29623"/>
                  </a:cubicBezTo>
                  <a:cubicBezTo>
                    <a:pt x="116372" y="24574"/>
                    <a:pt x="114181" y="22765"/>
                    <a:pt x="109323" y="22860"/>
                  </a:cubicBezTo>
                  <a:cubicBezTo>
                    <a:pt x="82844" y="22955"/>
                    <a:pt x="56269" y="22955"/>
                    <a:pt x="29789" y="22765"/>
                  </a:cubicBezTo>
                  <a:cubicBezTo>
                    <a:pt x="24265" y="22765"/>
                    <a:pt x="22646" y="25241"/>
                    <a:pt x="22741" y="30290"/>
                  </a:cubicBezTo>
                  <a:cubicBezTo>
                    <a:pt x="22931" y="39910"/>
                    <a:pt x="22931" y="49625"/>
                    <a:pt x="22741" y="59341"/>
                  </a:cubicBezTo>
                  <a:cubicBezTo>
                    <a:pt x="22646" y="64675"/>
                    <a:pt x="24741" y="66675"/>
                    <a:pt x="30075" y="66580"/>
                  </a:cubicBezTo>
                  <a:cubicBezTo>
                    <a:pt x="43029" y="66294"/>
                    <a:pt x="55983" y="66484"/>
                    <a:pt x="68937" y="66484"/>
                  </a:cubicBezTo>
                  <a:close/>
                </a:path>
              </a:pathLst>
            </a:custGeom>
            <a:grpFill/>
            <a:ln w="9525" cap="flat">
              <a:noFill/>
              <a:prstDash val="solid"/>
              <a:miter/>
            </a:ln>
          </p:spPr>
          <p:txBody>
            <a:bodyPr rtlCol="0" anchor="ctr"/>
            <a:lstStyle/>
            <a:p>
              <a:endParaRPr lang="zh-CN" altLang="en-US"/>
            </a:p>
          </p:txBody>
        </p:sp>
        <p:sp>
          <p:nvSpPr>
            <p:cNvPr id="6160" name="任意多边形: 形状 6159"/>
            <p:cNvSpPr/>
            <p:nvPr>
              <p:custDataLst>
                <p:tags r:id="rId58"/>
              </p:custDataLst>
            </p:nvPr>
          </p:nvSpPr>
          <p:spPr>
            <a:xfrm>
              <a:off x="17451968" y="4847158"/>
              <a:ext cx="100971" cy="24050"/>
            </a:xfrm>
            <a:custGeom>
              <a:avLst/>
              <a:gdLst>
                <a:gd name="connsiteX0" fmla="*/ 50484 w 100971"/>
                <a:gd name="connsiteY0" fmla="*/ 23955 h 24050"/>
                <a:gd name="connsiteX1" fmla="*/ 14003 w 100971"/>
                <a:gd name="connsiteY1" fmla="*/ 23955 h 24050"/>
                <a:gd name="connsiteX2" fmla="*/ 1 w 100971"/>
                <a:gd name="connsiteY2" fmla="*/ 12240 h 24050"/>
                <a:gd name="connsiteX3" fmla="*/ 13717 w 100971"/>
                <a:gd name="connsiteY3" fmla="*/ 143 h 24050"/>
                <a:gd name="connsiteX4" fmla="*/ 87441 w 100971"/>
                <a:gd name="connsiteY4" fmla="*/ 143 h 24050"/>
                <a:gd name="connsiteX5" fmla="*/ 100966 w 100971"/>
                <a:gd name="connsiteY5" fmla="*/ 12335 h 24050"/>
                <a:gd name="connsiteX6" fmla="*/ 86965 w 100971"/>
                <a:gd name="connsiteY6" fmla="*/ 24051 h 24050"/>
                <a:gd name="connsiteX7" fmla="*/ 50484 w 100971"/>
                <a:gd name="connsiteY7" fmla="*/ 23955 h 24050"/>
                <a:gd name="connsiteX8" fmla="*/ 50484 w 100971"/>
                <a:gd name="connsiteY8" fmla="*/ 23955 h 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71" h="24050">
                  <a:moveTo>
                    <a:pt x="50484" y="23955"/>
                  </a:moveTo>
                  <a:cubicBezTo>
                    <a:pt x="38292" y="23955"/>
                    <a:pt x="26195" y="24051"/>
                    <a:pt x="14003" y="23955"/>
                  </a:cubicBezTo>
                  <a:cubicBezTo>
                    <a:pt x="4955" y="23860"/>
                    <a:pt x="97" y="19574"/>
                    <a:pt x="1" y="12240"/>
                  </a:cubicBezTo>
                  <a:cubicBezTo>
                    <a:pt x="-94" y="4810"/>
                    <a:pt x="4764" y="238"/>
                    <a:pt x="13717" y="143"/>
                  </a:cubicBezTo>
                  <a:cubicBezTo>
                    <a:pt x="38292" y="-48"/>
                    <a:pt x="62866" y="-48"/>
                    <a:pt x="87441" y="143"/>
                  </a:cubicBezTo>
                  <a:cubicBezTo>
                    <a:pt x="96204" y="238"/>
                    <a:pt x="101157" y="4810"/>
                    <a:pt x="100966" y="12335"/>
                  </a:cubicBezTo>
                  <a:cubicBezTo>
                    <a:pt x="100871" y="19669"/>
                    <a:pt x="96014" y="23955"/>
                    <a:pt x="86965" y="24051"/>
                  </a:cubicBezTo>
                  <a:cubicBezTo>
                    <a:pt x="74773" y="24051"/>
                    <a:pt x="62676" y="23955"/>
                    <a:pt x="50484" y="23955"/>
                  </a:cubicBezTo>
                  <a:cubicBezTo>
                    <a:pt x="50484" y="23955"/>
                    <a:pt x="50484" y="23955"/>
                    <a:pt x="50484" y="23955"/>
                  </a:cubicBezTo>
                  <a:close/>
                </a:path>
              </a:pathLst>
            </a:custGeom>
            <a:grpFill/>
            <a:ln w="9525" cap="flat">
              <a:noFill/>
              <a:prstDash val="solid"/>
              <a:miter/>
            </a:ln>
          </p:spPr>
          <p:txBody>
            <a:bodyPr rtlCol="0" anchor="ctr"/>
            <a:lstStyle/>
            <a:p>
              <a:endParaRPr lang="zh-CN" altLang="en-US"/>
            </a:p>
          </p:txBody>
        </p:sp>
        <p:sp>
          <p:nvSpPr>
            <p:cNvPr id="6161" name="任意多边形: 形状 6160"/>
            <p:cNvSpPr/>
            <p:nvPr>
              <p:custDataLst>
                <p:tags r:id="rId59"/>
              </p:custDataLst>
            </p:nvPr>
          </p:nvSpPr>
          <p:spPr>
            <a:xfrm>
              <a:off x="17452050" y="4808534"/>
              <a:ext cx="75223" cy="22987"/>
            </a:xfrm>
            <a:custGeom>
              <a:avLst/>
              <a:gdLst>
                <a:gd name="connsiteX0" fmla="*/ 37352 w 75223"/>
                <a:gd name="connsiteY0" fmla="*/ 22860 h 22987"/>
                <a:gd name="connsiteX1" fmla="*/ 11730 w 75223"/>
                <a:gd name="connsiteY1" fmla="*/ 22860 h 22987"/>
                <a:gd name="connsiteX2" fmla="*/ 14 w 75223"/>
                <a:gd name="connsiteY2" fmla="*/ 11811 h 22987"/>
                <a:gd name="connsiteX3" fmla="*/ 11063 w 75223"/>
                <a:gd name="connsiteY3" fmla="*/ 190 h 22987"/>
                <a:gd name="connsiteX4" fmla="*/ 64022 w 75223"/>
                <a:gd name="connsiteY4" fmla="*/ 95 h 22987"/>
                <a:gd name="connsiteX5" fmla="*/ 75167 w 75223"/>
                <a:gd name="connsiteY5" fmla="*/ 11144 h 22987"/>
                <a:gd name="connsiteX6" fmla="*/ 63832 w 75223"/>
                <a:gd name="connsiteY6" fmla="*/ 22860 h 22987"/>
                <a:gd name="connsiteX7" fmla="*/ 37352 w 75223"/>
                <a:gd name="connsiteY7" fmla="*/ 22860 h 2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23" h="22987">
                  <a:moveTo>
                    <a:pt x="37352" y="22860"/>
                  </a:moveTo>
                  <a:cubicBezTo>
                    <a:pt x="28780" y="22860"/>
                    <a:pt x="20207" y="22955"/>
                    <a:pt x="11730" y="22860"/>
                  </a:cubicBezTo>
                  <a:cubicBezTo>
                    <a:pt x="4586" y="22765"/>
                    <a:pt x="395" y="19145"/>
                    <a:pt x="14" y="11811"/>
                  </a:cubicBezTo>
                  <a:cubicBezTo>
                    <a:pt x="-271" y="4953"/>
                    <a:pt x="3729" y="286"/>
                    <a:pt x="11063" y="190"/>
                  </a:cubicBezTo>
                  <a:cubicBezTo>
                    <a:pt x="28685" y="-95"/>
                    <a:pt x="46401" y="0"/>
                    <a:pt x="64022" y="95"/>
                  </a:cubicBezTo>
                  <a:cubicBezTo>
                    <a:pt x="71071" y="190"/>
                    <a:pt x="74500" y="4763"/>
                    <a:pt x="75167" y="11144"/>
                  </a:cubicBezTo>
                  <a:cubicBezTo>
                    <a:pt x="75833" y="17145"/>
                    <a:pt x="70499" y="22574"/>
                    <a:pt x="63832" y="22860"/>
                  </a:cubicBezTo>
                  <a:cubicBezTo>
                    <a:pt x="54974" y="23146"/>
                    <a:pt x="46115" y="22860"/>
                    <a:pt x="37352" y="22860"/>
                  </a:cubicBezTo>
                  <a:close/>
                </a:path>
              </a:pathLst>
            </a:custGeom>
            <a:grpFill/>
            <a:ln w="9525" cap="flat">
              <a:noFill/>
              <a:prstDash val="solid"/>
              <a:miter/>
            </a:ln>
          </p:spPr>
          <p:txBody>
            <a:bodyPr rtlCol="0" anchor="ctr"/>
            <a:lstStyle/>
            <a:p>
              <a:endParaRPr lang="zh-CN" altLang="en-US"/>
            </a:p>
          </p:txBody>
        </p:sp>
      </p:grpSp>
      <p:grpSp>
        <p:nvGrpSpPr>
          <p:cNvPr id="6192" name="组合 6191"/>
          <p:cNvGrpSpPr/>
          <p:nvPr/>
        </p:nvGrpSpPr>
        <p:grpSpPr>
          <a:xfrm>
            <a:off x="4572577" y="2360168"/>
            <a:ext cx="421062" cy="421101"/>
            <a:chOff x="13698437" y="5458170"/>
            <a:chExt cx="850145" cy="850223"/>
          </a:xfrm>
          <a:solidFill>
            <a:srgbClr val="F9F9FA"/>
          </a:solidFill>
        </p:grpSpPr>
        <p:sp>
          <p:nvSpPr>
            <p:cNvPr id="6166" name="任意多边形: 形状 6165"/>
            <p:cNvSpPr/>
            <p:nvPr>
              <p:custDataLst>
                <p:tags r:id="rId60"/>
              </p:custDataLst>
            </p:nvPr>
          </p:nvSpPr>
          <p:spPr>
            <a:xfrm>
              <a:off x="13698437" y="5458170"/>
              <a:ext cx="850145" cy="850223"/>
            </a:xfrm>
            <a:custGeom>
              <a:avLst/>
              <a:gdLst>
                <a:gd name="connsiteX0" fmla="*/ 283885 w 850145"/>
                <a:gd name="connsiteY0" fmla="*/ 0 h 850223"/>
                <a:gd name="connsiteX1" fmla="*/ 318746 w 850145"/>
                <a:gd name="connsiteY1" fmla="*/ 0 h 850223"/>
                <a:gd name="connsiteX2" fmla="*/ 323413 w 850145"/>
                <a:gd name="connsiteY2" fmla="*/ 1333 h 850223"/>
                <a:gd name="connsiteX3" fmla="*/ 458859 w 850145"/>
                <a:gd name="connsiteY3" fmla="*/ 82010 h 850223"/>
                <a:gd name="connsiteX4" fmla="*/ 463336 w 850145"/>
                <a:gd name="connsiteY4" fmla="*/ 87630 h 850223"/>
                <a:gd name="connsiteX5" fmla="*/ 611068 w 850145"/>
                <a:gd name="connsiteY5" fmla="*/ 62389 h 850223"/>
                <a:gd name="connsiteX6" fmla="*/ 718225 w 850145"/>
                <a:gd name="connsiteY6" fmla="*/ 166307 h 850223"/>
                <a:gd name="connsiteX7" fmla="*/ 726226 w 850145"/>
                <a:gd name="connsiteY7" fmla="*/ 165545 h 850223"/>
                <a:gd name="connsiteX8" fmla="*/ 846622 w 850145"/>
                <a:gd name="connsiteY8" fmla="*/ 246317 h 850223"/>
                <a:gd name="connsiteX9" fmla="*/ 850146 w 850145"/>
                <a:gd name="connsiteY9" fmla="*/ 260604 h 850223"/>
                <a:gd name="connsiteX10" fmla="*/ 850146 w 850145"/>
                <a:gd name="connsiteY10" fmla="*/ 287179 h 850223"/>
                <a:gd name="connsiteX11" fmla="*/ 848622 w 850145"/>
                <a:gd name="connsiteY11" fmla="*/ 291846 h 850223"/>
                <a:gd name="connsiteX12" fmla="*/ 764421 w 850145"/>
                <a:gd name="connsiteY12" fmla="*/ 380714 h 850223"/>
                <a:gd name="connsiteX13" fmla="*/ 711557 w 850145"/>
                <a:gd name="connsiteY13" fmla="*/ 383572 h 850223"/>
                <a:gd name="connsiteX14" fmla="*/ 668885 w 850145"/>
                <a:gd name="connsiteY14" fmla="*/ 383667 h 850223"/>
                <a:gd name="connsiteX15" fmla="*/ 674886 w 850145"/>
                <a:gd name="connsiteY15" fmla="*/ 389668 h 850223"/>
                <a:gd name="connsiteX16" fmla="*/ 797758 w 850145"/>
                <a:gd name="connsiteY16" fmla="*/ 465296 h 850223"/>
                <a:gd name="connsiteX17" fmla="*/ 808236 w 850145"/>
                <a:gd name="connsiteY17" fmla="*/ 483680 h 850223"/>
                <a:gd name="connsiteX18" fmla="*/ 789472 w 850145"/>
                <a:gd name="connsiteY18" fmla="*/ 493490 h 850223"/>
                <a:gd name="connsiteX19" fmla="*/ 708128 w 850145"/>
                <a:gd name="connsiteY19" fmla="*/ 493395 h 850223"/>
                <a:gd name="connsiteX20" fmla="*/ 699556 w 850145"/>
                <a:gd name="connsiteY20" fmla="*/ 493776 h 850223"/>
                <a:gd name="connsiteX21" fmla="*/ 699556 w 850145"/>
                <a:gd name="connsiteY21" fmla="*/ 575977 h 850223"/>
                <a:gd name="connsiteX22" fmla="*/ 721368 w 850145"/>
                <a:gd name="connsiteY22" fmla="*/ 576072 h 850223"/>
                <a:gd name="connsiteX23" fmla="*/ 732226 w 850145"/>
                <a:gd name="connsiteY23" fmla="*/ 569786 h 850223"/>
                <a:gd name="connsiteX24" fmla="*/ 781090 w 850145"/>
                <a:gd name="connsiteY24" fmla="*/ 550736 h 850223"/>
                <a:gd name="connsiteX25" fmla="*/ 808617 w 850145"/>
                <a:gd name="connsiteY25" fmla="*/ 592455 h 850223"/>
                <a:gd name="connsiteX26" fmla="*/ 777756 w 850145"/>
                <a:gd name="connsiteY26" fmla="*/ 629317 h 850223"/>
                <a:gd name="connsiteX27" fmla="*/ 732226 w 850145"/>
                <a:gd name="connsiteY27" fmla="*/ 610076 h 850223"/>
                <a:gd name="connsiteX28" fmla="*/ 726035 w 850145"/>
                <a:gd name="connsiteY28" fmla="*/ 603504 h 850223"/>
                <a:gd name="connsiteX29" fmla="*/ 699460 w 850145"/>
                <a:gd name="connsiteY29" fmla="*/ 603218 h 850223"/>
                <a:gd name="connsiteX30" fmla="*/ 699460 w 850145"/>
                <a:gd name="connsiteY30" fmla="*/ 685705 h 850223"/>
                <a:gd name="connsiteX31" fmla="*/ 762897 w 850145"/>
                <a:gd name="connsiteY31" fmla="*/ 685800 h 850223"/>
                <a:gd name="connsiteX32" fmla="*/ 772993 w 850145"/>
                <a:gd name="connsiteY32" fmla="*/ 679799 h 850223"/>
                <a:gd name="connsiteX33" fmla="*/ 810427 w 850145"/>
                <a:gd name="connsiteY33" fmla="*/ 658368 h 850223"/>
                <a:gd name="connsiteX34" fmla="*/ 847193 w 850145"/>
                <a:gd name="connsiteY34" fmla="*/ 684943 h 850223"/>
                <a:gd name="connsiteX35" fmla="*/ 849860 w 850145"/>
                <a:gd name="connsiteY35" fmla="*/ 690753 h 850223"/>
                <a:gd name="connsiteX36" fmla="*/ 849860 w 850145"/>
                <a:gd name="connsiteY36" fmla="*/ 707327 h 850223"/>
                <a:gd name="connsiteX37" fmla="*/ 848527 w 850145"/>
                <a:gd name="connsiteY37" fmla="*/ 709327 h 850223"/>
                <a:gd name="connsiteX38" fmla="*/ 812427 w 850145"/>
                <a:gd name="connsiteY38" fmla="*/ 740093 h 850223"/>
                <a:gd name="connsiteX39" fmla="*/ 771660 w 850145"/>
                <a:gd name="connsiteY39" fmla="*/ 717137 h 850223"/>
                <a:gd name="connsiteX40" fmla="*/ 763945 w 850145"/>
                <a:gd name="connsiteY40" fmla="*/ 713042 h 850223"/>
                <a:gd name="connsiteX41" fmla="*/ 714129 w 850145"/>
                <a:gd name="connsiteY41" fmla="*/ 712851 h 850223"/>
                <a:gd name="connsiteX42" fmla="*/ 699460 w 850145"/>
                <a:gd name="connsiteY42" fmla="*/ 712851 h 850223"/>
                <a:gd name="connsiteX43" fmla="*/ 699460 w 850145"/>
                <a:gd name="connsiteY43" fmla="*/ 795338 h 850223"/>
                <a:gd name="connsiteX44" fmla="*/ 721654 w 850145"/>
                <a:gd name="connsiteY44" fmla="*/ 795433 h 850223"/>
                <a:gd name="connsiteX45" fmla="*/ 731845 w 850145"/>
                <a:gd name="connsiteY45" fmla="*/ 789432 h 850223"/>
                <a:gd name="connsiteX46" fmla="*/ 779851 w 850145"/>
                <a:gd name="connsiteY46" fmla="*/ 769811 h 850223"/>
                <a:gd name="connsiteX47" fmla="*/ 808426 w 850145"/>
                <a:gd name="connsiteY47" fmla="*/ 810959 h 850223"/>
                <a:gd name="connsiteX48" fmla="*/ 777661 w 850145"/>
                <a:gd name="connsiteY48" fmla="*/ 848678 h 850223"/>
                <a:gd name="connsiteX49" fmla="*/ 732131 w 850145"/>
                <a:gd name="connsiteY49" fmla="*/ 829532 h 850223"/>
                <a:gd name="connsiteX50" fmla="*/ 725940 w 850145"/>
                <a:gd name="connsiteY50" fmla="*/ 822960 h 850223"/>
                <a:gd name="connsiteX51" fmla="*/ 698603 w 850145"/>
                <a:gd name="connsiteY51" fmla="*/ 822674 h 850223"/>
                <a:gd name="connsiteX52" fmla="*/ 698603 w 850145"/>
                <a:gd name="connsiteY52" fmla="*/ 849535 h 850223"/>
                <a:gd name="connsiteX53" fmla="*/ 150249 w 850145"/>
                <a:gd name="connsiteY53" fmla="*/ 849535 h 850223"/>
                <a:gd name="connsiteX54" fmla="*/ 150249 w 850145"/>
                <a:gd name="connsiteY54" fmla="*/ 822674 h 850223"/>
                <a:gd name="connsiteX55" fmla="*/ 130627 w 850145"/>
                <a:gd name="connsiteY55" fmla="*/ 822579 h 850223"/>
                <a:gd name="connsiteX56" fmla="*/ 116340 w 850145"/>
                <a:gd name="connsiteY56" fmla="*/ 830390 h 850223"/>
                <a:gd name="connsiteX57" fmla="*/ 64333 w 850145"/>
                <a:gd name="connsiteY57" fmla="*/ 846296 h 850223"/>
                <a:gd name="connsiteX58" fmla="*/ 43378 w 850145"/>
                <a:gd name="connsiteY58" fmla="*/ 796100 h 850223"/>
                <a:gd name="connsiteX59" fmla="*/ 78240 w 850145"/>
                <a:gd name="connsiteY59" fmla="*/ 768382 h 850223"/>
                <a:gd name="connsiteX60" fmla="*/ 117864 w 850145"/>
                <a:gd name="connsiteY60" fmla="*/ 788861 h 850223"/>
                <a:gd name="connsiteX61" fmla="*/ 123388 w 850145"/>
                <a:gd name="connsiteY61" fmla="*/ 795052 h 850223"/>
                <a:gd name="connsiteX62" fmla="*/ 150535 w 850145"/>
                <a:gd name="connsiteY62" fmla="*/ 795338 h 850223"/>
                <a:gd name="connsiteX63" fmla="*/ 150535 w 850145"/>
                <a:gd name="connsiteY63" fmla="*/ 713327 h 850223"/>
                <a:gd name="connsiteX64" fmla="*/ 142057 w 850145"/>
                <a:gd name="connsiteY64" fmla="*/ 712946 h 850223"/>
                <a:gd name="connsiteX65" fmla="*/ 88051 w 850145"/>
                <a:gd name="connsiteY65" fmla="*/ 712851 h 850223"/>
                <a:gd name="connsiteX66" fmla="*/ 76430 w 850145"/>
                <a:gd name="connsiteY66" fmla="*/ 719423 h 850223"/>
                <a:gd name="connsiteX67" fmla="*/ 8803 w 850145"/>
                <a:gd name="connsiteY67" fmla="*/ 724757 h 850223"/>
                <a:gd name="connsiteX68" fmla="*/ 18518 w 850145"/>
                <a:gd name="connsiteY68" fmla="*/ 665036 h 850223"/>
                <a:gd name="connsiteX69" fmla="*/ 76716 w 850145"/>
                <a:gd name="connsiteY69" fmla="*/ 679228 h 850223"/>
                <a:gd name="connsiteX70" fmla="*/ 83002 w 850145"/>
                <a:gd name="connsiteY70" fmla="*/ 685514 h 850223"/>
                <a:gd name="connsiteX71" fmla="*/ 150344 w 850145"/>
                <a:gd name="connsiteY71" fmla="*/ 685800 h 850223"/>
                <a:gd name="connsiteX72" fmla="*/ 150344 w 850145"/>
                <a:gd name="connsiteY72" fmla="*/ 603313 h 850223"/>
                <a:gd name="connsiteX73" fmla="*/ 129294 w 850145"/>
                <a:gd name="connsiteY73" fmla="*/ 603218 h 850223"/>
                <a:gd name="connsiteX74" fmla="*/ 117673 w 850145"/>
                <a:gd name="connsiteY74" fmla="*/ 609695 h 850223"/>
                <a:gd name="connsiteX75" fmla="*/ 54618 w 850145"/>
                <a:gd name="connsiteY75" fmla="*/ 619982 h 850223"/>
                <a:gd name="connsiteX76" fmla="*/ 43474 w 850145"/>
                <a:gd name="connsiteY76" fmla="*/ 576834 h 850223"/>
                <a:gd name="connsiteX77" fmla="*/ 79097 w 850145"/>
                <a:gd name="connsiteY77" fmla="*/ 548926 h 850223"/>
                <a:gd name="connsiteX78" fmla="*/ 117864 w 850145"/>
                <a:gd name="connsiteY78" fmla="*/ 569595 h 850223"/>
                <a:gd name="connsiteX79" fmla="*/ 123388 w 850145"/>
                <a:gd name="connsiteY79" fmla="*/ 575882 h 850223"/>
                <a:gd name="connsiteX80" fmla="*/ 150249 w 850145"/>
                <a:gd name="connsiteY80" fmla="*/ 576167 h 850223"/>
                <a:gd name="connsiteX81" fmla="*/ 150249 w 850145"/>
                <a:gd name="connsiteY81" fmla="*/ 493586 h 850223"/>
                <a:gd name="connsiteX82" fmla="*/ 138914 w 850145"/>
                <a:gd name="connsiteY82" fmla="*/ 493586 h 850223"/>
                <a:gd name="connsiteX83" fmla="*/ 56713 w 850145"/>
                <a:gd name="connsiteY83" fmla="*/ 493586 h 850223"/>
                <a:gd name="connsiteX84" fmla="*/ 41950 w 850145"/>
                <a:gd name="connsiteY84" fmla="*/ 484061 h 850223"/>
                <a:gd name="connsiteX85" fmla="*/ 49284 w 850145"/>
                <a:gd name="connsiteY85" fmla="*/ 467297 h 850223"/>
                <a:gd name="connsiteX86" fmla="*/ 53570 w 850145"/>
                <a:gd name="connsiteY86" fmla="*/ 464725 h 850223"/>
                <a:gd name="connsiteX87" fmla="*/ 176443 w 850145"/>
                <a:gd name="connsiteY87" fmla="*/ 389001 h 850223"/>
                <a:gd name="connsiteX88" fmla="*/ 183491 w 850145"/>
                <a:gd name="connsiteY88" fmla="*/ 383762 h 850223"/>
                <a:gd name="connsiteX89" fmla="*/ 124627 w 850145"/>
                <a:gd name="connsiteY89" fmla="*/ 383572 h 850223"/>
                <a:gd name="connsiteX90" fmla="*/ 93480 w 850145"/>
                <a:gd name="connsiteY90" fmla="*/ 380048 h 850223"/>
                <a:gd name="connsiteX91" fmla="*/ 230 w 850145"/>
                <a:gd name="connsiteY91" fmla="*/ 252317 h 850223"/>
                <a:gd name="connsiteX92" fmla="*/ 107863 w 850145"/>
                <a:gd name="connsiteY92" fmla="*/ 138208 h 850223"/>
                <a:gd name="connsiteX93" fmla="*/ 121007 w 850145"/>
                <a:gd name="connsiteY93" fmla="*/ 128111 h 850223"/>
                <a:gd name="connsiteX94" fmla="*/ 238165 w 850145"/>
                <a:gd name="connsiteY94" fmla="*/ 10954 h 850223"/>
                <a:gd name="connsiteX95" fmla="*/ 283885 w 850145"/>
                <a:gd name="connsiteY95" fmla="*/ 0 h 850223"/>
                <a:gd name="connsiteX96" fmla="*/ 138343 w 850145"/>
                <a:gd name="connsiteY96" fmla="*/ 164497 h 850223"/>
                <a:gd name="connsiteX97" fmla="*/ 124436 w 850145"/>
                <a:gd name="connsiteY97" fmla="*/ 164497 h 850223"/>
                <a:gd name="connsiteX98" fmla="*/ 29567 w 850145"/>
                <a:gd name="connsiteY98" fmla="*/ 280321 h 850223"/>
                <a:gd name="connsiteX99" fmla="*/ 123674 w 850145"/>
                <a:gd name="connsiteY99" fmla="*/ 356521 h 850223"/>
                <a:gd name="connsiteX100" fmla="*/ 219972 w 850145"/>
                <a:gd name="connsiteY100" fmla="*/ 356426 h 850223"/>
                <a:gd name="connsiteX101" fmla="*/ 236164 w 850145"/>
                <a:gd name="connsiteY101" fmla="*/ 351949 h 850223"/>
                <a:gd name="connsiteX102" fmla="*/ 388755 w 850145"/>
                <a:gd name="connsiteY102" fmla="*/ 258223 h 850223"/>
                <a:gd name="connsiteX103" fmla="*/ 461335 w 850145"/>
                <a:gd name="connsiteY103" fmla="*/ 258223 h 850223"/>
                <a:gd name="connsiteX104" fmla="*/ 603829 w 850145"/>
                <a:gd name="connsiteY104" fmla="*/ 346234 h 850223"/>
                <a:gd name="connsiteX105" fmla="*/ 640882 w 850145"/>
                <a:gd name="connsiteY105" fmla="*/ 356902 h 850223"/>
                <a:gd name="connsiteX106" fmla="*/ 733846 w 850145"/>
                <a:gd name="connsiteY106" fmla="*/ 356616 h 850223"/>
                <a:gd name="connsiteX107" fmla="*/ 750419 w 850145"/>
                <a:gd name="connsiteY107" fmla="*/ 355664 h 850223"/>
                <a:gd name="connsiteX108" fmla="*/ 821095 w 850145"/>
                <a:gd name="connsiteY108" fmla="*/ 258223 h 850223"/>
                <a:gd name="connsiteX109" fmla="*/ 716986 w 850145"/>
                <a:gd name="connsiteY109" fmla="*/ 195644 h 850223"/>
                <a:gd name="connsiteX110" fmla="*/ 698984 w 850145"/>
                <a:gd name="connsiteY110" fmla="*/ 201454 h 850223"/>
                <a:gd name="connsiteX111" fmla="*/ 592399 w 850145"/>
                <a:gd name="connsiteY111" fmla="*/ 86201 h 850223"/>
                <a:gd name="connsiteX112" fmla="*/ 446667 w 850145"/>
                <a:gd name="connsiteY112" fmla="*/ 144399 h 850223"/>
                <a:gd name="connsiteX113" fmla="*/ 423902 w 850145"/>
                <a:gd name="connsiteY113" fmla="*/ 129540 h 850223"/>
                <a:gd name="connsiteX114" fmla="*/ 442476 w 850145"/>
                <a:gd name="connsiteY114" fmla="*/ 106109 h 850223"/>
                <a:gd name="connsiteX115" fmla="*/ 295219 w 850145"/>
                <a:gd name="connsiteY115" fmla="*/ 28099 h 850223"/>
                <a:gd name="connsiteX116" fmla="*/ 138343 w 850145"/>
                <a:gd name="connsiteY116" fmla="*/ 164497 h 850223"/>
                <a:gd name="connsiteX117" fmla="*/ 672028 w 850145"/>
                <a:gd name="connsiteY117" fmla="*/ 822103 h 850223"/>
                <a:gd name="connsiteX118" fmla="*/ 672028 w 850145"/>
                <a:gd name="connsiteY118" fmla="*/ 811816 h 850223"/>
                <a:gd name="connsiteX119" fmla="*/ 672219 w 850145"/>
                <a:gd name="connsiteY119" fmla="*/ 497205 h 850223"/>
                <a:gd name="connsiteX120" fmla="*/ 663551 w 850145"/>
                <a:gd name="connsiteY120" fmla="*/ 482346 h 850223"/>
                <a:gd name="connsiteX121" fmla="*/ 431713 w 850145"/>
                <a:gd name="connsiteY121" fmla="*/ 341662 h 850223"/>
                <a:gd name="connsiteX122" fmla="*/ 418378 w 850145"/>
                <a:gd name="connsiteY122" fmla="*/ 341757 h 850223"/>
                <a:gd name="connsiteX123" fmla="*/ 184444 w 850145"/>
                <a:gd name="connsiteY123" fmla="*/ 483775 h 850223"/>
                <a:gd name="connsiteX124" fmla="*/ 178062 w 850145"/>
                <a:gd name="connsiteY124" fmla="*/ 495776 h 850223"/>
                <a:gd name="connsiteX125" fmla="*/ 178157 w 850145"/>
                <a:gd name="connsiteY125" fmla="*/ 813721 h 850223"/>
                <a:gd name="connsiteX126" fmla="*/ 178157 w 850145"/>
                <a:gd name="connsiteY126" fmla="*/ 822198 h 850223"/>
                <a:gd name="connsiteX127" fmla="*/ 233021 w 850145"/>
                <a:gd name="connsiteY127" fmla="*/ 822198 h 850223"/>
                <a:gd name="connsiteX128" fmla="*/ 233021 w 850145"/>
                <a:gd name="connsiteY128" fmla="*/ 770382 h 850223"/>
                <a:gd name="connsiteX129" fmla="*/ 243499 w 850145"/>
                <a:gd name="connsiteY129" fmla="*/ 727043 h 850223"/>
                <a:gd name="connsiteX130" fmla="*/ 243403 w 850145"/>
                <a:gd name="connsiteY130" fmla="*/ 616744 h 850223"/>
                <a:gd name="connsiteX131" fmla="*/ 233021 w 850145"/>
                <a:gd name="connsiteY131" fmla="*/ 581311 h 850223"/>
                <a:gd name="connsiteX132" fmla="*/ 233116 w 850145"/>
                <a:gd name="connsiteY132" fmla="*/ 537305 h 850223"/>
                <a:gd name="connsiteX133" fmla="*/ 277027 w 850145"/>
                <a:gd name="connsiteY133" fmla="*/ 493681 h 850223"/>
                <a:gd name="connsiteX134" fmla="*/ 573349 w 850145"/>
                <a:gd name="connsiteY134" fmla="*/ 493681 h 850223"/>
                <a:gd name="connsiteX135" fmla="*/ 617164 w 850145"/>
                <a:gd name="connsiteY135" fmla="*/ 537401 h 850223"/>
                <a:gd name="connsiteX136" fmla="*/ 617260 w 850145"/>
                <a:gd name="connsiteY136" fmla="*/ 579692 h 850223"/>
                <a:gd name="connsiteX137" fmla="*/ 606782 w 850145"/>
                <a:gd name="connsiteY137" fmla="*/ 616649 h 850223"/>
                <a:gd name="connsiteX138" fmla="*/ 607258 w 850145"/>
                <a:gd name="connsiteY138" fmla="*/ 727043 h 850223"/>
                <a:gd name="connsiteX139" fmla="*/ 617164 w 850145"/>
                <a:gd name="connsiteY139" fmla="*/ 762095 h 850223"/>
                <a:gd name="connsiteX140" fmla="*/ 617164 w 850145"/>
                <a:gd name="connsiteY140" fmla="*/ 822103 h 850223"/>
                <a:gd name="connsiteX141" fmla="*/ 672028 w 850145"/>
                <a:gd name="connsiteY141" fmla="*/ 822103 h 850223"/>
                <a:gd name="connsiteX142" fmla="*/ 425045 w 850145"/>
                <a:gd name="connsiteY142" fmla="*/ 630841 h 850223"/>
                <a:gd name="connsiteX143" fmla="*/ 277312 w 850145"/>
                <a:gd name="connsiteY143" fmla="*/ 630841 h 850223"/>
                <a:gd name="connsiteX144" fmla="*/ 260644 w 850145"/>
                <a:gd name="connsiteY144" fmla="*/ 647319 h 850223"/>
                <a:gd name="connsiteX145" fmla="*/ 260644 w 850145"/>
                <a:gd name="connsiteY145" fmla="*/ 696278 h 850223"/>
                <a:gd name="connsiteX146" fmla="*/ 277312 w 850145"/>
                <a:gd name="connsiteY146" fmla="*/ 712756 h 850223"/>
                <a:gd name="connsiteX147" fmla="*/ 572873 w 850145"/>
                <a:gd name="connsiteY147" fmla="*/ 712756 h 850223"/>
                <a:gd name="connsiteX148" fmla="*/ 589542 w 850145"/>
                <a:gd name="connsiteY148" fmla="*/ 695420 h 850223"/>
                <a:gd name="connsiteX149" fmla="*/ 589542 w 850145"/>
                <a:gd name="connsiteY149" fmla="*/ 648938 h 850223"/>
                <a:gd name="connsiteX150" fmla="*/ 571159 w 850145"/>
                <a:gd name="connsiteY150" fmla="*/ 630746 h 850223"/>
                <a:gd name="connsiteX151" fmla="*/ 425045 w 850145"/>
                <a:gd name="connsiteY151" fmla="*/ 630841 h 850223"/>
                <a:gd name="connsiteX152" fmla="*/ 425045 w 850145"/>
                <a:gd name="connsiteY152" fmla="*/ 740569 h 850223"/>
                <a:gd name="connsiteX153" fmla="*/ 277312 w 850145"/>
                <a:gd name="connsiteY153" fmla="*/ 740569 h 850223"/>
                <a:gd name="connsiteX154" fmla="*/ 260644 w 850145"/>
                <a:gd name="connsiteY154" fmla="*/ 757142 h 850223"/>
                <a:gd name="connsiteX155" fmla="*/ 260644 w 850145"/>
                <a:gd name="connsiteY155" fmla="*/ 806101 h 850223"/>
                <a:gd name="connsiteX156" fmla="*/ 277312 w 850145"/>
                <a:gd name="connsiteY156" fmla="*/ 822674 h 850223"/>
                <a:gd name="connsiteX157" fmla="*/ 296362 w 850145"/>
                <a:gd name="connsiteY157" fmla="*/ 822674 h 850223"/>
                <a:gd name="connsiteX158" fmla="*/ 571159 w 850145"/>
                <a:gd name="connsiteY158" fmla="*/ 822674 h 850223"/>
                <a:gd name="connsiteX159" fmla="*/ 589542 w 850145"/>
                <a:gd name="connsiteY159" fmla="*/ 804386 h 850223"/>
                <a:gd name="connsiteX160" fmla="*/ 589542 w 850145"/>
                <a:gd name="connsiteY160" fmla="*/ 758761 h 850223"/>
                <a:gd name="connsiteX161" fmla="*/ 571159 w 850145"/>
                <a:gd name="connsiteY161" fmla="*/ 740569 h 850223"/>
                <a:gd name="connsiteX162" fmla="*/ 425045 w 850145"/>
                <a:gd name="connsiteY162" fmla="*/ 740569 h 850223"/>
                <a:gd name="connsiteX163" fmla="*/ 425902 w 850145"/>
                <a:gd name="connsiteY163" fmla="*/ 521208 h 850223"/>
                <a:gd name="connsiteX164" fmla="*/ 277312 w 850145"/>
                <a:gd name="connsiteY164" fmla="*/ 521208 h 850223"/>
                <a:gd name="connsiteX165" fmla="*/ 260644 w 850145"/>
                <a:gd name="connsiteY165" fmla="*/ 537686 h 850223"/>
                <a:gd name="connsiteX166" fmla="*/ 260644 w 850145"/>
                <a:gd name="connsiteY166" fmla="*/ 586645 h 850223"/>
                <a:gd name="connsiteX167" fmla="*/ 277312 w 850145"/>
                <a:gd name="connsiteY167" fmla="*/ 603123 h 850223"/>
                <a:gd name="connsiteX168" fmla="*/ 572873 w 850145"/>
                <a:gd name="connsiteY168" fmla="*/ 603123 h 850223"/>
                <a:gd name="connsiteX169" fmla="*/ 589637 w 850145"/>
                <a:gd name="connsiteY169" fmla="*/ 585883 h 850223"/>
                <a:gd name="connsiteX170" fmla="*/ 589637 w 850145"/>
                <a:gd name="connsiteY170" fmla="*/ 539401 h 850223"/>
                <a:gd name="connsiteX171" fmla="*/ 571254 w 850145"/>
                <a:gd name="connsiteY171" fmla="*/ 521208 h 850223"/>
                <a:gd name="connsiteX172" fmla="*/ 425902 w 850145"/>
                <a:gd name="connsiteY172" fmla="*/ 521208 h 850223"/>
                <a:gd name="connsiteX173" fmla="*/ 745847 w 850145"/>
                <a:gd name="connsiteY173" fmla="*/ 466344 h 850223"/>
                <a:gd name="connsiteX174" fmla="*/ 738989 w 850145"/>
                <a:gd name="connsiteY174" fmla="*/ 461391 h 850223"/>
                <a:gd name="connsiteX175" fmla="*/ 445905 w 850145"/>
                <a:gd name="connsiteY175" fmla="*/ 280892 h 850223"/>
                <a:gd name="connsiteX176" fmla="*/ 403804 w 850145"/>
                <a:gd name="connsiteY176" fmla="*/ 281178 h 850223"/>
                <a:gd name="connsiteX177" fmla="*/ 111482 w 850145"/>
                <a:gd name="connsiteY177" fmla="*/ 461296 h 850223"/>
                <a:gd name="connsiteX178" fmla="*/ 104434 w 850145"/>
                <a:gd name="connsiteY178" fmla="*/ 466344 h 850223"/>
                <a:gd name="connsiteX179" fmla="*/ 151487 w 850145"/>
                <a:gd name="connsiteY179" fmla="*/ 466154 h 850223"/>
                <a:gd name="connsiteX180" fmla="*/ 167680 w 850145"/>
                <a:gd name="connsiteY180" fmla="*/ 461772 h 850223"/>
                <a:gd name="connsiteX181" fmla="*/ 416473 w 850145"/>
                <a:gd name="connsiteY181" fmla="*/ 310610 h 850223"/>
                <a:gd name="connsiteX182" fmla="*/ 433332 w 850145"/>
                <a:gd name="connsiteY182" fmla="*/ 310515 h 850223"/>
                <a:gd name="connsiteX183" fmla="*/ 683458 w 850145"/>
                <a:gd name="connsiteY183" fmla="*/ 462629 h 850223"/>
                <a:gd name="connsiteX184" fmla="*/ 690793 w 850145"/>
                <a:gd name="connsiteY184" fmla="*/ 466154 h 850223"/>
                <a:gd name="connsiteX185" fmla="*/ 745847 w 850145"/>
                <a:gd name="connsiteY185" fmla="*/ 466344 h 850223"/>
                <a:gd name="connsiteX186" fmla="*/ 82240 w 850145"/>
                <a:gd name="connsiteY186" fmla="*/ 576072 h 850223"/>
                <a:gd name="connsiteX187" fmla="*/ 68524 w 850145"/>
                <a:gd name="connsiteY187" fmla="*/ 589598 h 850223"/>
                <a:gd name="connsiteX188" fmla="*/ 82240 w 850145"/>
                <a:gd name="connsiteY188" fmla="*/ 603123 h 850223"/>
                <a:gd name="connsiteX189" fmla="*/ 95956 w 850145"/>
                <a:gd name="connsiteY189" fmla="*/ 589598 h 850223"/>
                <a:gd name="connsiteX190" fmla="*/ 82240 w 850145"/>
                <a:gd name="connsiteY190" fmla="*/ 576072 h 850223"/>
                <a:gd name="connsiteX191" fmla="*/ 754134 w 850145"/>
                <a:gd name="connsiteY191" fmla="*/ 589693 h 850223"/>
                <a:gd name="connsiteX192" fmla="*/ 767945 w 850145"/>
                <a:gd name="connsiteY192" fmla="*/ 603123 h 850223"/>
                <a:gd name="connsiteX193" fmla="*/ 781566 w 850145"/>
                <a:gd name="connsiteY193" fmla="*/ 589598 h 850223"/>
                <a:gd name="connsiteX194" fmla="*/ 767755 w 850145"/>
                <a:gd name="connsiteY194" fmla="*/ 576167 h 850223"/>
                <a:gd name="connsiteX195" fmla="*/ 754134 w 850145"/>
                <a:gd name="connsiteY195" fmla="*/ 589693 h 850223"/>
                <a:gd name="connsiteX196" fmla="*/ 54713 w 850145"/>
                <a:gd name="connsiteY196" fmla="*/ 699516 h 850223"/>
                <a:gd name="connsiteX197" fmla="*/ 41092 w 850145"/>
                <a:gd name="connsiteY197" fmla="*/ 685705 h 850223"/>
                <a:gd name="connsiteX198" fmla="*/ 27567 w 850145"/>
                <a:gd name="connsiteY198" fmla="*/ 698563 h 850223"/>
                <a:gd name="connsiteX199" fmla="*/ 40616 w 850145"/>
                <a:gd name="connsiteY199" fmla="*/ 712661 h 850223"/>
                <a:gd name="connsiteX200" fmla="*/ 54713 w 850145"/>
                <a:gd name="connsiteY200" fmla="*/ 699516 h 850223"/>
                <a:gd name="connsiteX201" fmla="*/ 808903 w 850145"/>
                <a:gd name="connsiteY201" fmla="*/ 685800 h 850223"/>
                <a:gd name="connsiteX202" fmla="*/ 795377 w 850145"/>
                <a:gd name="connsiteY202" fmla="*/ 699611 h 850223"/>
                <a:gd name="connsiteX203" fmla="*/ 809474 w 850145"/>
                <a:gd name="connsiteY203" fmla="*/ 712851 h 850223"/>
                <a:gd name="connsiteX204" fmla="*/ 822523 w 850145"/>
                <a:gd name="connsiteY204" fmla="*/ 699516 h 850223"/>
                <a:gd name="connsiteX205" fmla="*/ 808903 w 850145"/>
                <a:gd name="connsiteY205" fmla="*/ 685800 h 850223"/>
                <a:gd name="connsiteX206" fmla="*/ 95956 w 850145"/>
                <a:gd name="connsiteY206" fmla="*/ 808673 h 850223"/>
                <a:gd name="connsiteX207" fmla="*/ 81955 w 850145"/>
                <a:gd name="connsiteY207" fmla="*/ 795338 h 850223"/>
                <a:gd name="connsiteX208" fmla="*/ 68524 w 850145"/>
                <a:gd name="connsiteY208" fmla="*/ 809244 h 850223"/>
                <a:gd name="connsiteX209" fmla="*/ 82526 w 850145"/>
                <a:gd name="connsiteY209" fmla="*/ 822484 h 850223"/>
                <a:gd name="connsiteX210" fmla="*/ 95956 w 850145"/>
                <a:gd name="connsiteY210" fmla="*/ 808673 h 850223"/>
                <a:gd name="connsiteX211" fmla="*/ 768040 w 850145"/>
                <a:gd name="connsiteY211" fmla="*/ 822579 h 850223"/>
                <a:gd name="connsiteX212" fmla="*/ 781566 w 850145"/>
                <a:gd name="connsiteY212" fmla="*/ 808863 h 850223"/>
                <a:gd name="connsiteX213" fmla="*/ 767659 w 850145"/>
                <a:gd name="connsiteY213" fmla="*/ 795528 h 850223"/>
                <a:gd name="connsiteX214" fmla="*/ 754134 w 850145"/>
                <a:gd name="connsiteY214" fmla="*/ 809339 h 850223"/>
                <a:gd name="connsiteX215" fmla="*/ 768040 w 850145"/>
                <a:gd name="connsiteY215" fmla="*/ 822579 h 85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850145" h="850223">
                  <a:moveTo>
                    <a:pt x="283885" y="0"/>
                  </a:moveTo>
                  <a:cubicBezTo>
                    <a:pt x="295505" y="0"/>
                    <a:pt x="307126" y="0"/>
                    <a:pt x="318746" y="0"/>
                  </a:cubicBezTo>
                  <a:cubicBezTo>
                    <a:pt x="320270" y="476"/>
                    <a:pt x="321794" y="1143"/>
                    <a:pt x="323413" y="1333"/>
                  </a:cubicBezTo>
                  <a:cubicBezTo>
                    <a:pt x="380373" y="8477"/>
                    <a:pt x="425331" y="35528"/>
                    <a:pt x="458859" y="82010"/>
                  </a:cubicBezTo>
                  <a:cubicBezTo>
                    <a:pt x="460288" y="83915"/>
                    <a:pt x="461812" y="85725"/>
                    <a:pt x="463336" y="87630"/>
                  </a:cubicBezTo>
                  <a:cubicBezTo>
                    <a:pt x="508960" y="55721"/>
                    <a:pt x="558205" y="45911"/>
                    <a:pt x="611068" y="62389"/>
                  </a:cubicBezTo>
                  <a:cubicBezTo>
                    <a:pt x="663837" y="78867"/>
                    <a:pt x="698794" y="114967"/>
                    <a:pt x="718225" y="166307"/>
                  </a:cubicBezTo>
                  <a:cubicBezTo>
                    <a:pt x="721273" y="166021"/>
                    <a:pt x="723749" y="165926"/>
                    <a:pt x="726226" y="165545"/>
                  </a:cubicBezTo>
                  <a:cubicBezTo>
                    <a:pt x="780804" y="158210"/>
                    <a:pt x="832810" y="193167"/>
                    <a:pt x="846622" y="246317"/>
                  </a:cubicBezTo>
                  <a:cubicBezTo>
                    <a:pt x="847860" y="251079"/>
                    <a:pt x="849003" y="255842"/>
                    <a:pt x="850146" y="260604"/>
                  </a:cubicBezTo>
                  <a:cubicBezTo>
                    <a:pt x="850146" y="269462"/>
                    <a:pt x="850146" y="278321"/>
                    <a:pt x="850146" y="287179"/>
                  </a:cubicBezTo>
                  <a:cubicBezTo>
                    <a:pt x="849670" y="288703"/>
                    <a:pt x="848908" y="290227"/>
                    <a:pt x="848622" y="291846"/>
                  </a:cubicBezTo>
                  <a:cubicBezTo>
                    <a:pt x="840811" y="336518"/>
                    <a:pt x="808617" y="371856"/>
                    <a:pt x="764421" y="380714"/>
                  </a:cubicBezTo>
                  <a:cubicBezTo>
                    <a:pt x="747276" y="384143"/>
                    <a:pt x="729274" y="383096"/>
                    <a:pt x="711557" y="383572"/>
                  </a:cubicBezTo>
                  <a:cubicBezTo>
                    <a:pt x="697365" y="383953"/>
                    <a:pt x="683077" y="383667"/>
                    <a:pt x="668885" y="383667"/>
                  </a:cubicBezTo>
                  <a:cubicBezTo>
                    <a:pt x="670600" y="386715"/>
                    <a:pt x="672695" y="388239"/>
                    <a:pt x="674886" y="389668"/>
                  </a:cubicBezTo>
                  <a:cubicBezTo>
                    <a:pt x="715843" y="414909"/>
                    <a:pt x="756801" y="440055"/>
                    <a:pt x="797758" y="465296"/>
                  </a:cubicBezTo>
                  <a:cubicBezTo>
                    <a:pt x="807474" y="471297"/>
                    <a:pt x="810617" y="476441"/>
                    <a:pt x="808236" y="483680"/>
                  </a:cubicBezTo>
                  <a:cubicBezTo>
                    <a:pt x="805283" y="493014"/>
                    <a:pt x="797663" y="493586"/>
                    <a:pt x="789472" y="493490"/>
                  </a:cubicBezTo>
                  <a:cubicBezTo>
                    <a:pt x="762325" y="493300"/>
                    <a:pt x="735274" y="493395"/>
                    <a:pt x="708128" y="493395"/>
                  </a:cubicBezTo>
                  <a:cubicBezTo>
                    <a:pt x="705271" y="493395"/>
                    <a:pt x="702318" y="493681"/>
                    <a:pt x="699556" y="493776"/>
                  </a:cubicBezTo>
                  <a:cubicBezTo>
                    <a:pt x="699556" y="521589"/>
                    <a:pt x="699556" y="548354"/>
                    <a:pt x="699556" y="575977"/>
                  </a:cubicBezTo>
                  <a:cubicBezTo>
                    <a:pt x="707080" y="575977"/>
                    <a:pt x="714224" y="575596"/>
                    <a:pt x="721368" y="576072"/>
                  </a:cubicBezTo>
                  <a:cubicBezTo>
                    <a:pt x="726702" y="576453"/>
                    <a:pt x="729559" y="574738"/>
                    <a:pt x="732226" y="569786"/>
                  </a:cubicBezTo>
                  <a:cubicBezTo>
                    <a:pt x="741942" y="551783"/>
                    <a:pt x="762230" y="544163"/>
                    <a:pt x="781090" y="550736"/>
                  </a:cubicBezTo>
                  <a:cubicBezTo>
                    <a:pt x="798997" y="556927"/>
                    <a:pt x="809665" y="573119"/>
                    <a:pt x="808617" y="592455"/>
                  </a:cubicBezTo>
                  <a:cubicBezTo>
                    <a:pt x="807760" y="609695"/>
                    <a:pt x="794901" y="625031"/>
                    <a:pt x="777756" y="629317"/>
                  </a:cubicBezTo>
                  <a:cubicBezTo>
                    <a:pt x="759754" y="633794"/>
                    <a:pt x="741847" y="626078"/>
                    <a:pt x="732226" y="610076"/>
                  </a:cubicBezTo>
                  <a:cubicBezTo>
                    <a:pt x="730702" y="607505"/>
                    <a:pt x="728321" y="603695"/>
                    <a:pt x="726035" y="603504"/>
                  </a:cubicBezTo>
                  <a:cubicBezTo>
                    <a:pt x="717367" y="602742"/>
                    <a:pt x="708509" y="603218"/>
                    <a:pt x="699460" y="603218"/>
                  </a:cubicBezTo>
                  <a:cubicBezTo>
                    <a:pt x="699460" y="631222"/>
                    <a:pt x="699460" y="658082"/>
                    <a:pt x="699460" y="685705"/>
                  </a:cubicBezTo>
                  <a:cubicBezTo>
                    <a:pt x="720987" y="685705"/>
                    <a:pt x="741942" y="685514"/>
                    <a:pt x="762897" y="685800"/>
                  </a:cubicBezTo>
                  <a:cubicBezTo>
                    <a:pt x="768040" y="685895"/>
                    <a:pt x="770517" y="684371"/>
                    <a:pt x="772993" y="679799"/>
                  </a:cubicBezTo>
                  <a:cubicBezTo>
                    <a:pt x="780994" y="665226"/>
                    <a:pt x="793758" y="657606"/>
                    <a:pt x="810427" y="658368"/>
                  </a:cubicBezTo>
                  <a:cubicBezTo>
                    <a:pt x="828048" y="659225"/>
                    <a:pt x="840335" y="668560"/>
                    <a:pt x="847193" y="684943"/>
                  </a:cubicBezTo>
                  <a:cubicBezTo>
                    <a:pt x="848050" y="686943"/>
                    <a:pt x="849003" y="688848"/>
                    <a:pt x="849860" y="690753"/>
                  </a:cubicBezTo>
                  <a:cubicBezTo>
                    <a:pt x="849860" y="696278"/>
                    <a:pt x="849860" y="701802"/>
                    <a:pt x="849860" y="707327"/>
                  </a:cubicBezTo>
                  <a:cubicBezTo>
                    <a:pt x="849384" y="707993"/>
                    <a:pt x="848717" y="708565"/>
                    <a:pt x="848527" y="709327"/>
                  </a:cubicBezTo>
                  <a:cubicBezTo>
                    <a:pt x="843193" y="727520"/>
                    <a:pt x="831096" y="738283"/>
                    <a:pt x="812427" y="740093"/>
                  </a:cubicBezTo>
                  <a:cubicBezTo>
                    <a:pt x="794044" y="741902"/>
                    <a:pt x="780709" y="733139"/>
                    <a:pt x="771660" y="717137"/>
                  </a:cubicBezTo>
                  <a:cubicBezTo>
                    <a:pt x="770422" y="714947"/>
                    <a:pt x="766612" y="713137"/>
                    <a:pt x="763945" y="713042"/>
                  </a:cubicBezTo>
                  <a:cubicBezTo>
                    <a:pt x="747371" y="712661"/>
                    <a:pt x="730702" y="712851"/>
                    <a:pt x="714129" y="712851"/>
                  </a:cubicBezTo>
                  <a:cubicBezTo>
                    <a:pt x="709271" y="712851"/>
                    <a:pt x="704318" y="712851"/>
                    <a:pt x="699460" y="712851"/>
                  </a:cubicBezTo>
                  <a:cubicBezTo>
                    <a:pt x="699460" y="741045"/>
                    <a:pt x="699460" y="768001"/>
                    <a:pt x="699460" y="795338"/>
                  </a:cubicBezTo>
                  <a:cubicBezTo>
                    <a:pt x="707271" y="795338"/>
                    <a:pt x="714415" y="795052"/>
                    <a:pt x="721654" y="795433"/>
                  </a:cubicBezTo>
                  <a:cubicBezTo>
                    <a:pt x="726702" y="795719"/>
                    <a:pt x="729369" y="794099"/>
                    <a:pt x="731845" y="789432"/>
                  </a:cubicBezTo>
                  <a:cubicBezTo>
                    <a:pt x="741370" y="771620"/>
                    <a:pt x="761182" y="763810"/>
                    <a:pt x="779851" y="769811"/>
                  </a:cubicBezTo>
                  <a:cubicBezTo>
                    <a:pt x="797758" y="775526"/>
                    <a:pt x="808998" y="791718"/>
                    <a:pt x="808426" y="810959"/>
                  </a:cubicBezTo>
                  <a:cubicBezTo>
                    <a:pt x="807855" y="828770"/>
                    <a:pt x="795282" y="844106"/>
                    <a:pt x="777661" y="848678"/>
                  </a:cubicBezTo>
                  <a:cubicBezTo>
                    <a:pt x="759849" y="853345"/>
                    <a:pt x="741751" y="845630"/>
                    <a:pt x="732131" y="829532"/>
                  </a:cubicBezTo>
                  <a:cubicBezTo>
                    <a:pt x="730607" y="826961"/>
                    <a:pt x="728226" y="823151"/>
                    <a:pt x="725940" y="822960"/>
                  </a:cubicBezTo>
                  <a:cubicBezTo>
                    <a:pt x="717177" y="822198"/>
                    <a:pt x="708414" y="822674"/>
                    <a:pt x="698603" y="822674"/>
                  </a:cubicBezTo>
                  <a:cubicBezTo>
                    <a:pt x="698603" y="832295"/>
                    <a:pt x="698603" y="841058"/>
                    <a:pt x="698603" y="849535"/>
                  </a:cubicBezTo>
                  <a:cubicBezTo>
                    <a:pt x="515437" y="849535"/>
                    <a:pt x="333224" y="849535"/>
                    <a:pt x="150249" y="849535"/>
                  </a:cubicBezTo>
                  <a:cubicBezTo>
                    <a:pt x="150249" y="840486"/>
                    <a:pt x="150249" y="832009"/>
                    <a:pt x="150249" y="822674"/>
                  </a:cubicBezTo>
                  <a:cubicBezTo>
                    <a:pt x="143296" y="822674"/>
                    <a:pt x="136914" y="823055"/>
                    <a:pt x="130627" y="822579"/>
                  </a:cubicBezTo>
                  <a:cubicBezTo>
                    <a:pt x="123865" y="822008"/>
                    <a:pt x="119959" y="824008"/>
                    <a:pt x="116340" y="830390"/>
                  </a:cubicBezTo>
                  <a:cubicBezTo>
                    <a:pt x="105958" y="848678"/>
                    <a:pt x="83193" y="855155"/>
                    <a:pt x="64333" y="846296"/>
                  </a:cubicBezTo>
                  <a:cubicBezTo>
                    <a:pt x="46045" y="837438"/>
                    <a:pt x="36425" y="815626"/>
                    <a:pt x="43378" y="796100"/>
                  </a:cubicBezTo>
                  <a:cubicBezTo>
                    <a:pt x="49093" y="779812"/>
                    <a:pt x="60904" y="770096"/>
                    <a:pt x="78240" y="768382"/>
                  </a:cubicBezTo>
                  <a:cubicBezTo>
                    <a:pt x="95671" y="766667"/>
                    <a:pt x="108720" y="774192"/>
                    <a:pt x="117864" y="788861"/>
                  </a:cubicBezTo>
                  <a:cubicBezTo>
                    <a:pt x="119388" y="791242"/>
                    <a:pt x="121388" y="794861"/>
                    <a:pt x="123388" y="795052"/>
                  </a:cubicBezTo>
                  <a:cubicBezTo>
                    <a:pt x="132342" y="795719"/>
                    <a:pt x="141391" y="795338"/>
                    <a:pt x="150535" y="795338"/>
                  </a:cubicBezTo>
                  <a:cubicBezTo>
                    <a:pt x="150535" y="767429"/>
                    <a:pt x="150535" y="740759"/>
                    <a:pt x="150535" y="713327"/>
                  </a:cubicBezTo>
                  <a:cubicBezTo>
                    <a:pt x="147487" y="713137"/>
                    <a:pt x="144724" y="712946"/>
                    <a:pt x="142057" y="712946"/>
                  </a:cubicBezTo>
                  <a:cubicBezTo>
                    <a:pt x="124055" y="712946"/>
                    <a:pt x="106053" y="713137"/>
                    <a:pt x="88051" y="712851"/>
                  </a:cubicBezTo>
                  <a:cubicBezTo>
                    <a:pt x="82526" y="712756"/>
                    <a:pt x="79383" y="714089"/>
                    <a:pt x="76430" y="719423"/>
                  </a:cubicBezTo>
                  <a:cubicBezTo>
                    <a:pt x="61952" y="745331"/>
                    <a:pt x="26710" y="747903"/>
                    <a:pt x="8803" y="724757"/>
                  </a:cubicBezTo>
                  <a:cubicBezTo>
                    <a:pt x="-6056" y="705707"/>
                    <a:pt x="-1580" y="678275"/>
                    <a:pt x="18518" y="665036"/>
                  </a:cubicBezTo>
                  <a:cubicBezTo>
                    <a:pt x="38330" y="651986"/>
                    <a:pt x="64524" y="658463"/>
                    <a:pt x="76716" y="679228"/>
                  </a:cubicBezTo>
                  <a:cubicBezTo>
                    <a:pt x="78240" y="681800"/>
                    <a:pt x="80812" y="685419"/>
                    <a:pt x="83002" y="685514"/>
                  </a:cubicBezTo>
                  <a:cubicBezTo>
                    <a:pt x="105291" y="685991"/>
                    <a:pt x="127675" y="685800"/>
                    <a:pt x="150344" y="685800"/>
                  </a:cubicBezTo>
                  <a:cubicBezTo>
                    <a:pt x="150344" y="657987"/>
                    <a:pt x="150344" y="631031"/>
                    <a:pt x="150344" y="603313"/>
                  </a:cubicBezTo>
                  <a:cubicBezTo>
                    <a:pt x="143010" y="603313"/>
                    <a:pt x="136057" y="603599"/>
                    <a:pt x="129294" y="603218"/>
                  </a:cubicBezTo>
                  <a:cubicBezTo>
                    <a:pt x="123769" y="602933"/>
                    <a:pt x="120626" y="604361"/>
                    <a:pt x="117673" y="609695"/>
                  </a:cubicBezTo>
                  <a:cubicBezTo>
                    <a:pt x="104719" y="633222"/>
                    <a:pt x="73954" y="638080"/>
                    <a:pt x="54618" y="619982"/>
                  </a:cubicBezTo>
                  <a:cubicBezTo>
                    <a:pt x="41854" y="608076"/>
                    <a:pt x="38044" y="593217"/>
                    <a:pt x="43474" y="576834"/>
                  </a:cubicBezTo>
                  <a:cubicBezTo>
                    <a:pt x="48998" y="559975"/>
                    <a:pt x="61476" y="550355"/>
                    <a:pt x="79097" y="548926"/>
                  </a:cubicBezTo>
                  <a:cubicBezTo>
                    <a:pt x="96052" y="547497"/>
                    <a:pt x="108910" y="555117"/>
                    <a:pt x="117864" y="569595"/>
                  </a:cubicBezTo>
                  <a:cubicBezTo>
                    <a:pt x="119388" y="571976"/>
                    <a:pt x="121388" y="575691"/>
                    <a:pt x="123388" y="575882"/>
                  </a:cubicBezTo>
                  <a:cubicBezTo>
                    <a:pt x="132342" y="576548"/>
                    <a:pt x="141391" y="576167"/>
                    <a:pt x="150249" y="576167"/>
                  </a:cubicBezTo>
                  <a:cubicBezTo>
                    <a:pt x="150249" y="548069"/>
                    <a:pt x="150249" y="521113"/>
                    <a:pt x="150249" y="493586"/>
                  </a:cubicBezTo>
                  <a:cubicBezTo>
                    <a:pt x="145963" y="493586"/>
                    <a:pt x="142438" y="493586"/>
                    <a:pt x="138914" y="493586"/>
                  </a:cubicBezTo>
                  <a:cubicBezTo>
                    <a:pt x="111482" y="493586"/>
                    <a:pt x="84145" y="493490"/>
                    <a:pt x="56713" y="493586"/>
                  </a:cubicBezTo>
                  <a:cubicBezTo>
                    <a:pt x="49570" y="493586"/>
                    <a:pt x="44045" y="491014"/>
                    <a:pt x="41950" y="484061"/>
                  </a:cubicBezTo>
                  <a:cubicBezTo>
                    <a:pt x="39759" y="476726"/>
                    <a:pt x="42712" y="471107"/>
                    <a:pt x="49284" y="467297"/>
                  </a:cubicBezTo>
                  <a:cubicBezTo>
                    <a:pt x="50713" y="466439"/>
                    <a:pt x="52141" y="465582"/>
                    <a:pt x="53570" y="464725"/>
                  </a:cubicBezTo>
                  <a:cubicBezTo>
                    <a:pt x="94528" y="439484"/>
                    <a:pt x="135485" y="414242"/>
                    <a:pt x="176443" y="389001"/>
                  </a:cubicBezTo>
                  <a:cubicBezTo>
                    <a:pt x="178252" y="387858"/>
                    <a:pt x="179967" y="386429"/>
                    <a:pt x="183491" y="383762"/>
                  </a:cubicBezTo>
                  <a:cubicBezTo>
                    <a:pt x="162250" y="383762"/>
                    <a:pt x="143391" y="384143"/>
                    <a:pt x="124627" y="383572"/>
                  </a:cubicBezTo>
                  <a:cubicBezTo>
                    <a:pt x="114149" y="383286"/>
                    <a:pt x="103576" y="382429"/>
                    <a:pt x="93480" y="380048"/>
                  </a:cubicBezTo>
                  <a:cubicBezTo>
                    <a:pt x="36044" y="366332"/>
                    <a:pt x="-3389" y="312134"/>
                    <a:pt x="230" y="252317"/>
                  </a:cubicBezTo>
                  <a:cubicBezTo>
                    <a:pt x="3754" y="194310"/>
                    <a:pt x="50236" y="144590"/>
                    <a:pt x="107863" y="138208"/>
                  </a:cubicBezTo>
                  <a:cubicBezTo>
                    <a:pt x="115292" y="137351"/>
                    <a:pt x="118531" y="135160"/>
                    <a:pt x="121007" y="128111"/>
                  </a:cubicBezTo>
                  <a:cubicBezTo>
                    <a:pt x="141676" y="70771"/>
                    <a:pt x="180729" y="31337"/>
                    <a:pt x="238165" y="10954"/>
                  </a:cubicBezTo>
                  <a:cubicBezTo>
                    <a:pt x="252928" y="5810"/>
                    <a:pt x="268645" y="3619"/>
                    <a:pt x="283885" y="0"/>
                  </a:cubicBezTo>
                  <a:close/>
                  <a:moveTo>
                    <a:pt x="138343" y="164497"/>
                  </a:moveTo>
                  <a:cubicBezTo>
                    <a:pt x="133771" y="164497"/>
                    <a:pt x="129103" y="164497"/>
                    <a:pt x="124436" y="164497"/>
                  </a:cubicBezTo>
                  <a:cubicBezTo>
                    <a:pt x="63190" y="163925"/>
                    <a:pt x="16899" y="220504"/>
                    <a:pt x="29567" y="280321"/>
                  </a:cubicBezTo>
                  <a:cubicBezTo>
                    <a:pt x="38997" y="324707"/>
                    <a:pt x="77192" y="355949"/>
                    <a:pt x="123674" y="356521"/>
                  </a:cubicBezTo>
                  <a:cubicBezTo>
                    <a:pt x="155773" y="356997"/>
                    <a:pt x="187873" y="356807"/>
                    <a:pt x="219972" y="356426"/>
                  </a:cubicBezTo>
                  <a:cubicBezTo>
                    <a:pt x="225401" y="356330"/>
                    <a:pt x="231497" y="354711"/>
                    <a:pt x="236164" y="351949"/>
                  </a:cubicBezTo>
                  <a:cubicBezTo>
                    <a:pt x="287218" y="320897"/>
                    <a:pt x="337987" y="289655"/>
                    <a:pt x="388755" y="258223"/>
                  </a:cubicBezTo>
                  <a:cubicBezTo>
                    <a:pt x="413044" y="243173"/>
                    <a:pt x="437047" y="243173"/>
                    <a:pt x="461335" y="258223"/>
                  </a:cubicBezTo>
                  <a:cubicBezTo>
                    <a:pt x="508770" y="287560"/>
                    <a:pt x="556585" y="316516"/>
                    <a:pt x="603829" y="346234"/>
                  </a:cubicBezTo>
                  <a:cubicBezTo>
                    <a:pt x="615545" y="353568"/>
                    <a:pt x="626975" y="357283"/>
                    <a:pt x="640882" y="356902"/>
                  </a:cubicBezTo>
                  <a:cubicBezTo>
                    <a:pt x="671838" y="356045"/>
                    <a:pt x="702889" y="356711"/>
                    <a:pt x="733846" y="356616"/>
                  </a:cubicBezTo>
                  <a:cubicBezTo>
                    <a:pt x="739370" y="356616"/>
                    <a:pt x="744895" y="356330"/>
                    <a:pt x="750419" y="355664"/>
                  </a:cubicBezTo>
                  <a:cubicBezTo>
                    <a:pt x="797949" y="349853"/>
                    <a:pt x="830810" y="304419"/>
                    <a:pt x="821095" y="258223"/>
                  </a:cubicBezTo>
                  <a:cubicBezTo>
                    <a:pt x="810998" y="210312"/>
                    <a:pt x="763468" y="181737"/>
                    <a:pt x="716986" y="195644"/>
                  </a:cubicBezTo>
                  <a:cubicBezTo>
                    <a:pt x="711271" y="197358"/>
                    <a:pt x="705556" y="199358"/>
                    <a:pt x="698984" y="201454"/>
                  </a:cubicBezTo>
                  <a:cubicBezTo>
                    <a:pt x="686316" y="141446"/>
                    <a:pt x="653074" y="99727"/>
                    <a:pt x="592399" y="86201"/>
                  </a:cubicBezTo>
                  <a:cubicBezTo>
                    <a:pt x="531820" y="72676"/>
                    <a:pt x="483624" y="94964"/>
                    <a:pt x="446667" y="144399"/>
                  </a:cubicBezTo>
                  <a:cubicBezTo>
                    <a:pt x="439237" y="139541"/>
                    <a:pt x="431998" y="134779"/>
                    <a:pt x="423902" y="129540"/>
                  </a:cubicBezTo>
                  <a:cubicBezTo>
                    <a:pt x="430379" y="121444"/>
                    <a:pt x="436189" y="114110"/>
                    <a:pt x="442476" y="106109"/>
                  </a:cubicBezTo>
                  <a:cubicBezTo>
                    <a:pt x="407233" y="53626"/>
                    <a:pt x="358751" y="24479"/>
                    <a:pt x="295219" y="28099"/>
                  </a:cubicBezTo>
                  <a:cubicBezTo>
                    <a:pt x="209209" y="33147"/>
                    <a:pt x="159393" y="82963"/>
                    <a:pt x="138343" y="164497"/>
                  </a:cubicBezTo>
                  <a:close/>
                  <a:moveTo>
                    <a:pt x="672028" y="822103"/>
                  </a:moveTo>
                  <a:cubicBezTo>
                    <a:pt x="672028" y="818388"/>
                    <a:pt x="672028" y="815054"/>
                    <a:pt x="672028" y="811816"/>
                  </a:cubicBezTo>
                  <a:cubicBezTo>
                    <a:pt x="672028" y="706946"/>
                    <a:pt x="671933" y="602075"/>
                    <a:pt x="672219" y="497205"/>
                  </a:cubicBezTo>
                  <a:cubicBezTo>
                    <a:pt x="672219" y="489680"/>
                    <a:pt x="669552" y="485966"/>
                    <a:pt x="663551" y="482346"/>
                  </a:cubicBezTo>
                  <a:cubicBezTo>
                    <a:pt x="586208" y="435578"/>
                    <a:pt x="508960" y="388715"/>
                    <a:pt x="431713" y="341662"/>
                  </a:cubicBezTo>
                  <a:cubicBezTo>
                    <a:pt x="426760" y="338614"/>
                    <a:pt x="423235" y="338804"/>
                    <a:pt x="418378" y="341757"/>
                  </a:cubicBezTo>
                  <a:cubicBezTo>
                    <a:pt x="340463" y="389287"/>
                    <a:pt x="262549" y="436626"/>
                    <a:pt x="184444" y="483775"/>
                  </a:cubicBezTo>
                  <a:cubicBezTo>
                    <a:pt x="179395" y="486823"/>
                    <a:pt x="178062" y="490252"/>
                    <a:pt x="178062" y="495776"/>
                  </a:cubicBezTo>
                  <a:cubicBezTo>
                    <a:pt x="178157" y="601790"/>
                    <a:pt x="178157" y="707708"/>
                    <a:pt x="178157" y="813721"/>
                  </a:cubicBezTo>
                  <a:cubicBezTo>
                    <a:pt x="178157" y="816388"/>
                    <a:pt x="178157" y="819055"/>
                    <a:pt x="178157" y="822198"/>
                  </a:cubicBezTo>
                  <a:cubicBezTo>
                    <a:pt x="197588" y="822198"/>
                    <a:pt x="215971" y="822198"/>
                    <a:pt x="233021" y="822198"/>
                  </a:cubicBezTo>
                  <a:cubicBezTo>
                    <a:pt x="233021" y="804577"/>
                    <a:pt x="233212" y="787432"/>
                    <a:pt x="233021" y="770382"/>
                  </a:cubicBezTo>
                  <a:cubicBezTo>
                    <a:pt x="232831" y="754856"/>
                    <a:pt x="232259" y="739235"/>
                    <a:pt x="243499" y="727043"/>
                  </a:cubicBezTo>
                  <a:cubicBezTo>
                    <a:pt x="228449" y="704850"/>
                    <a:pt x="228640" y="640937"/>
                    <a:pt x="243403" y="616744"/>
                  </a:cubicBezTo>
                  <a:cubicBezTo>
                    <a:pt x="234545" y="606647"/>
                    <a:pt x="232735" y="594360"/>
                    <a:pt x="233021" y="581311"/>
                  </a:cubicBezTo>
                  <a:cubicBezTo>
                    <a:pt x="233307" y="566642"/>
                    <a:pt x="232926" y="551974"/>
                    <a:pt x="233116" y="537305"/>
                  </a:cubicBezTo>
                  <a:cubicBezTo>
                    <a:pt x="233497" y="510921"/>
                    <a:pt x="250547" y="493681"/>
                    <a:pt x="277027" y="493681"/>
                  </a:cubicBezTo>
                  <a:cubicBezTo>
                    <a:pt x="375801" y="493586"/>
                    <a:pt x="474575" y="493490"/>
                    <a:pt x="573349" y="493681"/>
                  </a:cubicBezTo>
                  <a:cubicBezTo>
                    <a:pt x="599829" y="493681"/>
                    <a:pt x="616783" y="510921"/>
                    <a:pt x="617164" y="537401"/>
                  </a:cubicBezTo>
                  <a:cubicBezTo>
                    <a:pt x="617355" y="551498"/>
                    <a:pt x="616974" y="565595"/>
                    <a:pt x="617260" y="579692"/>
                  </a:cubicBezTo>
                  <a:cubicBezTo>
                    <a:pt x="617545" y="593217"/>
                    <a:pt x="616212" y="606266"/>
                    <a:pt x="606782" y="616649"/>
                  </a:cubicBezTo>
                  <a:cubicBezTo>
                    <a:pt x="621546" y="640652"/>
                    <a:pt x="621641" y="701040"/>
                    <a:pt x="607258" y="727043"/>
                  </a:cubicBezTo>
                  <a:cubicBezTo>
                    <a:pt x="616307" y="741617"/>
                    <a:pt x="617164" y="744855"/>
                    <a:pt x="617164" y="762095"/>
                  </a:cubicBezTo>
                  <a:cubicBezTo>
                    <a:pt x="617164" y="781907"/>
                    <a:pt x="617164" y="801719"/>
                    <a:pt x="617164" y="822103"/>
                  </a:cubicBezTo>
                  <a:cubicBezTo>
                    <a:pt x="634309" y="822103"/>
                    <a:pt x="652693" y="822103"/>
                    <a:pt x="672028" y="822103"/>
                  </a:cubicBezTo>
                  <a:close/>
                  <a:moveTo>
                    <a:pt x="425045" y="630841"/>
                  </a:moveTo>
                  <a:cubicBezTo>
                    <a:pt x="375801" y="630841"/>
                    <a:pt x="326557" y="630841"/>
                    <a:pt x="277312" y="630841"/>
                  </a:cubicBezTo>
                  <a:cubicBezTo>
                    <a:pt x="265406" y="630841"/>
                    <a:pt x="260644" y="635508"/>
                    <a:pt x="260644" y="647319"/>
                  </a:cubicBezTo>
                  <a:cubicBezTo>
                    <a:pt x="260548" y="663607"/>
                    <a:pt x="260548" y="679990"/>
                    <a:pt x="260644" y="696278"/>
                  </a:cubicBezTo>
                  <a:cubicBezTo>
                    <a:pt x="260739" y="708088"/>
                    <a:pt x="265311" y="712756"/>
                    <a:pt x="277312" y="712756"/>
                  </a:cubicBezTo>
                  <a:cubicBezTo>
                    <a:pt x="375801" y="712851"/>
                    <a:pt x="474289" y="712851"/>
                    <a:pt x="572873" y="712756"/>
                  </a:cubicBezTo>
                  <a:cubicBezTo>
                    <a:pt x="585160" y="712756"/>
                    <a:pt x="589542" y="708088"/>
                    <a:pt x="589542" y="695420"/>
                  </a:cubicBezTo>
                  <a:cubicBezTo>
                    <a:pt x="589637" y="679895"/>
                    <a:pt x="589542" y="664464"/>
                    <a:pt x="589542" y="648938"/>
                  </a:cubicBezTo>
                  <a:cubicBezTo>
                    <a:pt x="589542" y="634936"/>
                    <a:pt x="585256" y="630746"/>
                    <a:pt x="571159" y="630746"/>
                  </a:cubicBezTo>
                  <a:cubicBezTo>
                    <a:pt x="522486" y="630841"/>
                    <a:pt x="473718" y="630841"/>
                    <a:pt x="425045" y="630841"/>
                  </a:cubicBezTo>
                  <a:close/>
                  <a:moveTo>
                    <a:pt x="425045" y="740569"/>
                  </a:moveTo>
                  <a:cubicBezTo>
                    <a:pt x="375801" y="740569"/>
                    <a:pt x="326557" y="740569"/>
                    <a:pt x="277312" y="740569"/>
                  </a:cubicBezTo>
                  <a:cubicBezTo>
                    <a:pt x="265501" y="740569"/>
                    <a:pt x="260739" y="745331"/>
                    <a:pt x="260644" y="757142"/>
                  </a:cubicBezTo>
                  <a:cubicBezTo>
                    <a:pt x="260548" y="773430"/>
                    <a:pt x="260548" y="789813"/>
                    <a:pt x="260644" y="806101"/>
                  </a:cubicBezTo>
                  <a:cubicBezTo>
                    <a:pt x="260739" y="817912"/>
                    <a:pt x="265406" y="822484"/>
                    <a:pt x="277312" y="822674"/>
                  </a:cubicBezTo>
                  <a:cubicBezTo>
                    <a:pt x="283694" y="822770"/>
                    <a:pt x="290076" y="822674"/>
                    <a:pt x="296362" y="822674"/>
                  </a:cubicBezTo>
                  <a:cubicBezTo>
                    <a:pt x="387993" y="822674"/>
                    <a:pt x="479528" y="822674"/>
                    <a:pt x="571159" y="822674"/>
                  </a:cubicBezTo>
                  <a:cubicBezTo>
                    <a:pt x="585351" y="822674"/>
                    <a:pt x="589447" y="818483"/>
                    <a:pt x="589542" y="804386"/>
                  </a:cubicBezTo>
                  <a:cubicBezTo>
                    <a:pt x="589542" y="789146"/>
                    <a:pt x="589542" y="773906"/>
                    <a:pt x="589542" y="758761"/>
                  </a:cubicBezTo>
                  <a:cubicBezTo>
                    <a:pt x="589542" y="744855"/>
                    <a:pt x="585256" y="740569"/>
                    <a:pt x="571159" y="740569"/>
                  </a:cubicBezTo>
                  <a:cubicBezTo>
                    <a:pt x="522486" y="740474"/>
                    <a:pt x="473718" y="740474"/>
                    <a:pt x="425045" y="740569"/>
                  </a:cubicBezTo>
                  <a:close/>
                  <a:moveTo>
                    <a:pt x="425902" y="521208"/>
                  </a:moveTo>
                  <a:cubicBezTo>
                    <a:pt x="376372" y="521208"/>
                    <a:pt x="326842" y="521208"/>
                    <a:pt x="277312" y="521208"/>
                  </a:cubicBezTo>
                  <a:cubicBezTo>
                    <a:pt x="265311" y="521208"/>
                    <a:pt x="260644" y="525875"/>
                    <a:pt x="260644" y="537686"/>
                  </a:cubicBezTo>
                  <a:cubicBezTo>
                    <a:pt x="260548" y="553974"/>
                    <a:pt x="260548" y="570357"/>
                    <a:pt x="260644" y="586645"/>
                  </a:cubicBezTo>
                  <a:cubicBezTo>
                    <a:pt x="260739" y="598456"/>
                    <a:pt x="265311" y="603123"/>
                    <a:pt x="277312" y="603123"/>
                  </a:cubicBezTo>
                  <a:cubicBezTo>
                    <a:pt x="375801" y="603123"/>
                    <a:pt x="474289" y="603123"/>
                    <a:pt x="572873" y="603123"/>
                  </a:cubicBezTo>
                  <a:cubicBezTo>
                    <a:pt x="585160" y="603123"/>
                    <a:pt x="589542" y="598551"/>
                    <a:pt x="589637" y="585883"/>
                  </a:cubicBezTo>
                  <a:cubicBezTo>
                    <a:pt x="589732" y="570357"/>
                    <a:pt x="589637" y="554927"/>
                    <a:pt x="589637" y="539401"/>
                  </a:cubicBezTo>
                  <a:cubicBezTo>
                    <a:pt x="589637" y="525399"/>
                    <a:pt x="585446" y="521208"/>
                    <a:pt x="571254" y="521208"/>
                  </a:cubicBezTo>
                  <a:cubicBezTo>
                    <a:pt x="522772" y="521208"/>
                    <a:pt x="474289" y="521208"/>
                    <a:pt x="425902" y="521208"/>
                  </a:cubicBezTo>
                  <a:close/>
                  <a:moveTo>
                    <a:pt x="745847" y="466344"/>
                  </a:moveTo>
                  <a:cubicBezTo>
                    <a:pt x="742323" y="463772"/>
                    <a:pt x="740704" y="462534"/>
                    <a:pt x="738989" y="461391"/>
                  </a:cubicBezTo>
                  <a:cubicBezTo>
                    <a:pt x="641263" y="401193"/>
                    <a:pt x="543536" y="341090"/>
                    <a:pt x="445905" y="280892"/>
                  </a:cubicBezTo>
                  <a:cubicBezTo>
                    <a:pt x="431713" y="272129"/>
                    <a:pt x="417997" y="272415"/>
                    <a:pt x="403804" y="281178"/>
                  </a:cubicBezTo>
                  <a:cubicBezTo>
                    <a:pt x="306364" y="341281"/>
                    <a:pt x="208923" y="401193"/>
                    <a:pt x="111482" y="461296"/>
                  </a:cubicBezTo>
                  <a:cubicBezTo>
                    <a:pt x="109577" y="462439"/>
                    <a:pt x="107863" y="463868"/>
                    <a:pt x="104434" y="466344"/>
                  </a:cubicBezTo>
                  <a:cubicBezTo>
                    <a:pt x="121674" y="466344"/>
                    <a:pt x="136628" y="466725"/>
                    <a:pt x="151487" y="466154"/>
                  </a:cubicBezTo>
                  <a:cubicBezTo>
                    <a:pt x="157012" y="465963"/>
                    <a:pt x="163012" y="464534"/>
                    <a:pt x="167680" y="461772"/>
                  </a:cubicBezTo>
                  <a:cubicBezTo>
                    <a:pt x="250738" y="411671"/>
                    <a:pt x="333700" y="361283"/>
                    <a:pt x="416473" y="310610"/>
                  </a:cubicBezTo>
                  <a:cubicBezTo>
                    <a:pt x="422759" y="306800"/>
                    <a:pt x="426950" y="306610"/>
                    <a:pt x="433332" y="310515"/>
                  </a:cubicBezTo>
                  <a:cubicBezTo>
                    <a:pt x="516580" y="361474"/>
                    <a:pt x="600019" y="411956"/>
                    <a:pt x="683458" y="462629"/>
                  </a:cubicBezTo>
                  <a:cubicBezTo>
                    <a:pt x="685744" y="464058"/>
                    <a:pt x="688316" y="466058"/>
                    <a:pt x="690793" y="466154"/>
                  </a:cubicBezTo>
                  <a:cubicBezTo>
                    <a:pt x="708509" y="466439"/>
                    <a:pt x="726035" y="466344"/>
                    <a:pt x="745847" y="466344"/>
                  </a:cubicBezTo>
                  <a:close/>
                  <a:moveTo>
                    <a:pt x="82240" y="576072"/>
                  </a:moveTo>
                  <a:cubicBezTo>
                    <a:pt x="74716" y="576072"/>
                    <a:pt x="68524" y="582168"/>
                    <a:pt x="68524" y="589598"/>
                  </a:cubicBezTo>
                  <a:cubicBezTo>
                    <a:pt x="68524" y="597027"/>
                    <a:pt x="74620" y="603123"/>
                    <a:pt x="82240" y="603123"/>
                  </a:cubicBezTo>
                  <a:cubicBezTo>
                    <a:pt x="89860" y="603123"/>
                    <a:pt x="95956" y="597122"/>
                    <a:pt x="95956" y="589598"/>
                  </a:cubicBezTo>
                  <a:cubicBezTo>
                    <a:pt x="95956" y="582263"/>
                    <a:pt x="89765" y="576072"/>
                    <a:pt x="82240" y="576072"/>
                  </a:cubicBezTo>
                  <a:close/>
                  <a:moveTo>
                    <a:pt x="754134" y="589693"/>
                  </a:moveTo>
                  <a:cubicBezTo>
                    <a:pt x="754229" y="597122"/>
                    <a:pt x="760325" y="603123"/>
                    <a:pt x="767945" y="603123"/>
                  </a:cubicBezTo>
                  <a:cubicBezTo>
                    <a:pt x="775470" y="603123"/>
                    <a:pt x="781661" y="597027"/>
                    <a:pt x="781566" y="589598"/>
                  </a:cubicBezTo>
                  <a:cubicBezTo>
                    <a:pt x="781471" y="582168"/>
                    <a:pt x="775279" y="576072"/>
                    <a:pt x="767755" y="576167"/>
                  </a:cubicBezTo>
                  <a:cubicBezTo>
                    <a:pt x="760230" y="576167"/>
                    <a:pt x="754134" y="582263"/>
                    <a:pt x="754134" y="589693"/>
                  </a:cubicBezTo>
                  <a:close/>
                  <a:moveTo>
                    <a:pt x="54713" y="699516"/>
                  </a:moveTo>
                  <a:cubicBezTo>
                    <a:pt x="54808" y="691991"/>
                    <a:pt x="48712" y="685800"/>
                    <a:pt x="41092" y="685705"/>
                  </a:cubicBezTo>
                  <a:cubicBezTo>
                    <a:pt x="33758" y="685705"/>
                    <a:pt x="27853" y="691229"/>
                    <a:pt x="27567" y="698563"/>
                  </a:cubicBezTo>
                  <a:cubicBezTo>
                    <a:pt x="27186" y="706279"/>
                    <a:pt x="32996" y="712470"/>
                    <a:pt x="40616" y="712661"/>
                  </a:cubicBezTo>
                  <a:cubicBezTo>
                    <a:pt x="48427" y="712946"/>
                    <a:pt x="54618" y="707136"/>
                    <a:pt x="54713" y="699516"/>
                  </a:cubicBezTo>
                  <a:close/>
                  <a:moveTo>
                    <a:pt x="808903" y="685800"/>
                  </a:moveTo>
                  <a:cubicBezTo>
                    <a:pt x="801283" y="685800"/>
                    <a:pt x="795187" y="691991"/>
                    <a:pt x="795377" y="699611"/>
                  </a:cubicBezTo>
                  <a:cubicBezTo>
                    <a:pt x="795472" y="707231"/>
                    <a:pt x="801664" y="713042"/>
                    <a:pt x="809474" y="712851"/>
                  </a:cubicBezTo>
                  <a:cubicBezTo>
                    <a:pt x="816808" y="712661"/>
                    <a:pt x="822428" y="706946"/>
                    <a:pt x="822523" y="699516"/>
                  </a:cubicBezTo>
                  <a:cubicBezTo>
                    <a:pt x="822523" y="691801"/>
                    <a:pt x="816618" y="685705"/>
                    <a:pt x="808903" y="685800"/>
                  </a:cubicBezTo>
                  <a:close/>
                  <a:moveTo>
                    <a:pt x="95956" y="808673"/>
                  </a:moveTo>
                  <a:cubicBezTo>
                    <a:pt x="95766" y="801338"/>
                    <a:pt x="89289" y="795242"/>
                    <a:pt x="81955" y="795338"/>
                  </a:cubicBezTo>
                  <a:cubicBezTo>
                    <a:pt x="74620" y="795528"/>
                    <a:pt x="68334" y="801910"/>
                    <a:pt x="68524" y="809244"/>
                  </a:cubicBezTo>
                  <a:cubicBezTo>
                    <a:pt x="68715" y="816674"/>
                    <a:pt x="75001" y="822579"/>
                    <a:pt x="82526" y="822484"/>
                  </a:cubicBezTo>
                  <a:cubicBezTo>
                    <a:pt x="90051" y="822388"/>
                    <a:pt x="96147" y="816102"/>
                    <a:pt x="95956" y="808673"/>
                  </a:cubicBezTo>
                  <a:close/>
                  <a:moveTo>
                    <a:pt x="768040" y="822579"/>
                  </a:moveTo>
                  <a:cubicBezTo>
                    <a:pt x="775565" y="822484"/>
                    <a:pt x="781661" y="816197"/>
                    <a:pt x="781566" y="808863"/>
                  </a:cubicBezTo>
                  <a:cubicBezTo>
                    <a:pt x="781375" y="801529"/>
                    <a:pt x="774994" y="795338"/>
                    <a:pt x="767659" y="795528"/>
                  </a:cubicBezTo>
                  <a:cubicBezTo>
                    <a:pt x="760325" y="795623"/>
                    <a:pt x="754039" y="802100"/>
                    <a:pt x="754134" y="809339"/>
                  </a:cubicBezTo>
                  <a:cubicBezTo>
                    <a:pt x="754229" y="816674"/>
                    <a:pt x="760516" y="822674"/>
                    <a:pt x="768040" y="822579"/>
                  </a:cubicBezTo>
                  <a:close/>
                </a:path>
              </a:pathLst>
            </a:custGeom>
            <a:grpFill/>
            <a:ln w="9525" cap="flat">
              <a:noFill/>
              <a:prstDash val="solid"/>
              <a:miter/>
            </a:ln>
          </p:spPr>
          <p:txBody>
            <a:bodyPr rtlCol="0" anchor="ctr"/>
            <a:lstStyle/>
            <a:p>
              <a:endParaRPr lang="zh-CN" altLang="en-US"/>
            </a:p>
          </p:txBody>
        </p:sp>
        <p:sp>
          <p:nvSpPr>
            <p:cNvPr id="6182" name="任意多边形: 形状 6181"/>
            <p:cNvSpPr/>
            <p:nvPr>
              <p:custDataLst>
                <p:tags r:id="rId61"/>
              </p:custDataLst>
            </p:nvPr>
          </p:nvSpPr>
          <p:spPr>
            <a:xfrm>
              <a:off x="13898216" y="5513121"/>
              <a:ext cx="162496" cy="63730"/>
            </a:xfrm>
            <a:custGeom>
              <a:avLst/>
              <a:gdLst>
                <a:gd name="connsiteX0" fmla="*/ 19907 w 162496"/>
                <a:gd name="connsiteY0" fmla="*/ 63730 h 63730"/>
                <a:gd name="connsiteX1" fmla="*/ 0 w 162496"/>
                <a:gd name="connsiteY1" fmla="*/ 46014 h 63730"/>
                <a:gd name="connsiteX2" fmla="*/ 162497 w 162496"/>
                <a:gd name="connsiteY2" fmla="*/ 14581 h 63730"/>
                <a:gd name="connsiteX3" fmla="*/ 150590 w 162496"/>
                <a:gd name="connsiteY3" fmla="*/ 38489 h 63730"/>
                <a:gd name="connsiteX4" fmla="*/ 80772 w 162496"/>
                <a:gd name="connsiteY4" fmla="*/ 29440 h 63730"/>
                <a:gd name="connsiteX5" fmla="*/ 19907 w 162496"/>
                <a:gd name="connsiteY5" fmla="*/ 63730 h 6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496" h="63730">
                  <a:moveTo>
                    <a:pt x="19907" y="63730"/>
                  </a:moveTo>
                  <a:cubicBezTo>
                    <a:pt x="13049" y="57634"/>
                    <a:pt x="6477" y="51824"/>
                    <a:pt x="0" y="46014"/>
                  </a:cubicBezTo>
                  <a:cubicBezTo>
                    <a:pt x="34576" y="1151"/>
                    <a:pt x="112681" y="-14089"/>
                    <a:pt x="162497" y="14581"/>
                  </a:cubicBezTo>
                  <a:cubicBezTo>
                    <a:pt x="158687" y="22297"/>
                    <a:pt x="154781" y="30107"/>
                    <a:pt x="150590" y="38489"/>
                  </a:cubicBezTo>
                  <a:cubicBezTo>
                    <a:pt x="127921" y="27916"/>
                    <a:pt x="104775" y="24868"/>
                    <a:pt x="80772" y="29440"/>
                  </a:cubicBezTo>
                  <a:cubicBezTo>
                    <a:pt x="56864" y="34012"/>
                    <a:pt x="37052" y="45919"/>
                    <a:pt x="19907" y="63730"/>
                  </a:cubicBezTo>
                  <a:close/>
                </a:path>
              </a:pathLst>
            </a:custGeom>
            <a:grpFill/>
            <a:ln w="9525" cap="flat">
              <a:noFill/>
              <a:prstDash val="solid"/>
              <a:miter/>
            </a:ln>
          </p:spPr>
          <p:txBody>
            <a:bodyPr rtlCol="0" anchor="ctr"/>
            <a:lstStyle/>
            <a:p>
              <a:endParaRPr lang="zh-CN" altLang="en-US"/>
            </a:p>
          </p:txBody>
        </p:sp>
        <p:sp>
          <p:nvSpPr>
            <p:cNvPr id="6183" name="任意多边形: 形状 6182"/>
            <p:cNvSpPr/>
            <p:nvPr>
              <p:custDataLst>
                <p:tags r:id="rId62"/>
              </p:custDataLst>
            </p:nvPr>
          </p:nvSpPr>
          <p:spPr>
            <a:xfrm>
              <a:off x="13865927" y="5589043"/>
              <a:ext cx="35242" cy="36480"/>
            </a:xfrm>
            <a:custGeom>
              <a:avLst/>
              <a:gdLst>
                <a:gd name="connsiteX0" fmla="*/ 10668 w 35242"/>
                <a:gd name="connsiteY0" fmla="*/ 0 h 36480"/>
                <a:gd name="connsiteX1" fmla="*/ 35242 w 35242"/>
                <a:gd name="connsiteY1" fmla="*/ 12287 h 36480"/>
                <a:gd name="connsiteX2" fmla="*/ 26575 w 35242"/>
                <a:gd name="connsiteY2" fmla="*/ 36481 h 36480"/>
                <a:gd name="connsiteX3" fmla="*/ 0 w 35242"/>
                <a:gd name="connsiteY3" fmla="*/ 30480 h 36480"/>
                <a:gd name="connsiteX4" fmla="*/ 10668 w 35242"/>
                <a:gd name="connsiteY4" fmla="*/ 0 h 3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36480">
                  <a:moveTo>
                    <a:pt x="10668" y="0"/>
                  </a:moveTo>
                  <a:cubicBezTo>
                    <a:pt x="20003" y="4667"/>
                    <a:pt x="27527" y="8477"/>
                    <a:pt x="35242" y="12287"/>
                  </a:cubicBezTo>
                  <a:cubicBezTo>
                    <a:pt x="32290" y="20574"/>
                    <a:pt x="29528" y="28289"/>
                    <a:pt x="26575" y="36481"/>
                  </a:cubicBezTo>
                  <a:cubicBezTo>
                    <a:pt x="18097" y="34576"/>
                    <a:pt x="9811" y="32671"/>
                    <a:pt x="0" y="30480"/>
                  </a:cubicBezTo>
                  <a:cubicBezTo>
                    <a:pt x="3619" y="20193"/>
                    <a:pt x="7048" y="10478"/>
                    <a:pt x="10668" y="0"/>
                  </a:cubicBezTo>
                  <a:close/>
                </a:path>
              </a:pathLst>
            </a:custGeom>
            <a:grpFill/>
            <a:ln w="9525" cap="flat">
              <a:noFill/>
              <a:prstDash val="solid"/>
              <a:miter/>
            </a:ln>
          </p:spPr>
          <p:txBody>
            <a:bodyPr rtlCol="0" anchor="ctr"/>
            <a:lstStyle/>
            <a:p>
              <a:endParaRPr lang="zh-CN" altLang="en-US"/>
            </a:p>
          </p:txBody>
        </p:sp>
        <p:sp>
          <p:nvSpPr>
            <p:cNvPr id="6184" name="任意多边形: 形状 6183"/>
            <p:cNvSpPr/>
            <p:nvPr>
              <p:custDataLst>
                <p:tags r:id="rId63"/>
              </p:custDataLst>
            </p:nvPr>
          </p:nvSpPr>
          <p:spPr>
            <a:xfrm>
              <a:off x="13945936" y="5650956"/>
              <a:ext cx="25907" cy="26193"/>
            </a:xfrm>
            <a:custGeom>
              <a:avLst/>
              <a:gdLst>
                <a:gd name="connsiteX0" fmla="*/ 25908 w 25907"/>
                <a:gd name="connsiteY0" fmla="*/ 26194 h 26193"/>
                <a:gd name="connsiteX1" fmla="*/ 0 w 25907"/>
                <a:gd name="connsiteY1" fmla="*/ 26194 h 26193"/>
                <a:gd name="connsiteX2" fmla="*/ 0 w 25907"/>
                <a:gd name="connsiteY2" fmla="*/ 0 h 26193"/>
                <a:gd name="connsiteX3" fmla="*/ 25908 w 25907"/>
                <a:gd name="connsiteY3" fmla="*/ 0 h 26193"/>
                <a:gd name="connsiteX4" fmla="*/ 25908 w 25907"/>
                <a:gd name="connsiteY4" fmla="*/ 26194 h 26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7" h="26193">
                  <a:moveTo>
                    <a:pt x="25908" y="26194"/>
                  </a:moveTo>
                  <a:cubicBezTo>
                    <a:pt x="16955" y="26194"/>
                    <a:pt x="8763" y="26194"/>
                    <a:pt x="0" y="26194"/>
                  </a:cubicBezTo>
                  <a:cubicBezTo>
                    <a:pt x="0" y="17431"/>
                    <a:pt x="0" y="9049"/>
                    <a:pt x="0" y="0"/>
                  </a:cubicBezTo>
                  <a:cubicBezTo>
                    <a:pt x="8572" y="0"/>
                    <a:pt x="16955" y="0"/>
                    <a:pt x="25908" y="0"/>
                  </a:cubicBezTo>
                  <a:cubicBezTo>
                    <a:pt x="25908" y="8572"/>
                    <a:pt x="25908" y="17431"/>
                    <a:pt x="25908" y="26194"/>
                  </a:cubicBezTo>
                  <a:close/>
                </a:path>
              </a:pathLst>
            </a:custGeom>
            <a:grpFill/>
            <a:ln w="9525" cap="flat">
              <a:noFill/>
              <a:prstDash val="solid"/>
              <a:miter/>
            </a:ln>
          </p:spPr>
          <p:txBody>
            <a:bodyPr rtlCol="0" anchor="ctr"/>
            <a:lstStyle/>
            <a:p>
              <a:endParaRPr lang="zh-CN" altLang="en-US"/>
            </a:p>
          </p:txBody>
        </p:sp>
        <p:sp>
          <p:nvSpPr>
            <p:cNvPr id="6185" name="任意多边形: 形状 6184"/>
            <p:cNvSpPr/>
            <p:nvPr>
              <p:custDataLst>
                <p:tags r:id="rId64"/>
              </p:custDataLst>
            </p:nvPr>
          </p:nvSpPr>
          <p:spPr>
            <a:xfrm>
              <a:off x="14000515" y="5651051"/>
              <a:ext cx="26384" cy="25907"/>
            </a:xfrm>
            <a:custGeom>
              <a:avLst/>
              <a:gdLst>
                <a:gd name="connsiteX0" fmla="*/ 0 w 26384"/>
                <a:gd name="connsiteY0" fmla="*/ 25908 h 25907"/>
                <a:gd name="connsiteX1" fmla="*/ 0 w 26384"/>
                <a:gd name="connsiteY1" fmla="*/ 0 h 25907"/>
                <a:gd name="connsiteX2" fmla="*/ 26384 w 26384"/>
                <a:gd name="connsiteY2" fmla="*/ 0 h 25907"/>
                <a:gd name="connsiteX3" fmla="*/ 26384 w 26384"/>
                <a:gd name="connsiteY3" fmla="*/ 25908 h 25907"/>
                <a:gd name="connsiteX4" fmla="*/ 0 w 26384"/>
                <a:gd name="connsiteY4" fmla="*/ 25908 h 2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 h="25907">
                  <a:moveTo>
                    <a:pt x="0" y="25908"/>
                  </a:moveTo>
                  <a:cubicBezTo>
                    <a:pt x="0" y="17145"/>
                    <a:pt x="0" y="8954"/>
                    <a:pt x="0" y="0"/>
                  </a:cubicBezTo>
                  <a:cubicBezTo>
                    <a:pt x="8668" y="0"/>
                    <a:pt x="17240" y="0"/>
                    <a:pt x="26384" y="0"/>
                  </a:cubicBezTo>
                  <a:cubicBezTo>
                    <a:pt x="26384" y="8572"/>
                    <a:pt x="26384" y="16954"/>
                    <a:pt x="26384" y="25908"/>
                  </a:cubicBezTo>
                  <a:cubicBezTo>
                    <a:pt x="17812" y="25908"/>
                    <a:pt x="9430" y="25908"/>
                    <a:pt x="0" y="25908"/>
                  </a:cubicBezTo>
                  <a:close/>
                </a:path>
              </a:pathLst>
            </a:custGeom>
            <a:grpFill/>
            <a:ln w="9525" cap="flat">
              <a:noFill/>
              <a:prstDash val="solid"/>
              <a:miter/>
            </a:ln>
          </p:spPr>
          <p:txBody>
            <a:bodyPr rtlCol="0" anchor="ctr"/>
            <a:lstStyle/>
            <a:p>
              <a:endParaRPr lang="zh-CN" altLang="en-US"/>
            </a:p>
          </p:txBody>
        </p:sp>
        <p:sp>
          <p:nvSpPr>
            <p:cNvPr id="6186" name="任意多边形: 形状 6185"/>
            <p:cNvSpPr/>
            <p:nvPr>
              <p:custDataLst>
                <p:tags r:id="rId65"/>
              </p:custDataLst>
            </p:nvPr>
          </p:nvSpPr>
          <p:spPr>
            <a:xfrm>
              <a:off x="14055569" y="5650860"/>
              <a:ext cx="26384" cy="26003"/>
            </a:xfrm>
            <a:custGeom>
              <a:avLst/>
              <a:gdLst>
                <a:gd name="connsiteX0" fmla="*/ 26384 w 26384"/>
                <a:gd name="connsiteY0" fmla="*/ 0 h 26003"/>
                <a:gd name="connsiteX1" fmla="*/ 26384 w 26384"/>
                <a:gd name="connsiteY1" fmla="*/ 26003 h 26003"/>
                <a:gd name="connsiteX2" fmla="*/ 0 w 26384"/>
                <a:gd name="connsiteY2" fmla="*/ 26003 h 26003"/>
                <a:gd name="connsiteX3" fmla="*/ 0 w 26384"/>
                <a:gd name="connsiteY3" fmla="*/ 0 h 26003"/>
                <a:gd name="connsiteX4" fmla="*/ 26384 w 26384"/>
                <a:gd name="connsiteY4" fmla="*/ 0 h 2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 h="26003">
                  <a:moveTo>
                    <a:pt x="26384" y="0"/>
                  </a:moveTo>
                  <a:cubicBezTo>
                    <a:pt x="26384" y="8858"/>
                    <a:pt x="26384" y="17050"/>
                    <a:pt x="26384" y="26003"/>
                  </a:cubicBezTo>
                  <a:cubicBezTo>
                    <a:pt x="17717" y="26003"/>
                    <a:pt x="9144" y="26003"/>
                    <a:pt x="0" y="26003"/>
                  </a:cubicBezTo>
                  <a:cubicBezTo>
                    <a:pt x="0" y="17431"/>
                    <a:pt x="0" y="9049"/>
                    <a:pt x="0" y="0"/>
                  </a:cubicBezTo>
                  <a:cubicBezTo>
                    <a:pt x="8668" y="0"/>
                    <a:pt x="17050" y="0"/>
                    <a:pt x="26384" y="0"/>
                  </a:cubicBezTo>
                  <a:close/>
                </a:path>
              </a:pathLst>
            </a:custGeom>
            <a:grpFill/>
            <a:ln w="9525" cap="flat">
              <a:noFill/>
              <a:prstDash val="solid"/>
              <a:miter/>
            </a:ln>
          </p:spPr>
          <p:txBody>
            <a:bodyPr rtlCol="0" anchor="ctr"/>
            <a:lstStyle/>
            <a:p>
              <a:endParaRPr lang="zh-CN" altLang="en-US"/>
            </a:p>
          </p:txBody>
        </p:sp>
        <p:sp>
          <p:nvSpPr>
            <p:cNvPr id="6187" name="任意多边形: 形状 6186"/>
            <p:cNvSpPr/>
            <p:nvPr>
              <p:custDataLst>
                <p:tags r:id="rId66"/>
              </p:custDataLst>
            </p:nvPr>
          </p:nvSpPr>
          <p:spPr>
            <a:xfrm>
              <a:off x="14110528" y="5650670"/>
              <a:ext cx="26003" cy="26479"/>
            </a:xfrm>
            <a:custGeom>
              <a:avLst/>
              <a:gdLst>
                <a:gd name="connsiteX0" fmla="*/ 26003 w 26003"/>
                <a:gd name="connsiteY0" fmla="*/ 26480 h 26479"/>
                <a:gd name="connsiteX1" fmla="*/ 0 w 26003"/>
                <a:gd name="connsiteY1" fmla="*/ 26480 h 26479"/>
                <a:gd name="connsiteX2" fmla="*/ 0 w 26003"/>
                <a:gd name="connsiteY2" fmla="*/ 0 h 26479"/>
                <a:gd name="connsiteX3" fmla="*/ 26003 w 26003"/>
                <a:gd name="connsiteY3" fmla="*/ 0 h 26479"/>
                <a:gd name="connsiteX4" fmla="*/ 26003 w 26003"/>
                <a:gd name="connsiteY4" fmla="*/ 2648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03" h="26479">
                  <a:moveTo>
                    <a:pt x="26003" y="26480"/>
                  </a:moveTo>
                  <a:cubicBezTo>
                    <a:pt x="17145" y="26480"/>
                    <a:pt x="8954" y="26480"/>
                    <a:pt x="0" y="26480"/>
                  </a:cubicBezTo>
                  <a:cubicBezTo>
                    <a:pt x="0" y="17717"/>
                    <a:pt x="0" y="9144"/>
                    <a:pt x="0" y="0"/>
                  </a:cubicBezTo>
                  <a:cubicBezTo>
                    <a:pt x="8668" y="0"/>
                    <a:pt x="17050" y="0"/>
                    <a:pt x="26003" y="0"/>
                  </a:cubicBezTo>
                  <a:cubicBezTo>
                    <a:pt x="26003" y="8858"/>
                    <a:pt x="26003" y="17240"/>
                    <a:pt x="26003" y="26480"/>
                  </a:cubicBezTo>
                  <a:close/>
                </a:path>
              </a:pathLst>
            </a:custGeom>
            <a:grpFill/>
            <a:ln w="9525" cap="flat">
              <a:noFill/>
              <a:prstDash val="solid"/>
              <a:miter/>
            </a:ln>
          </p:spPr>
          <p:txBody>
            <a:bodyPr rtlCol="0" anchor="ctr"/>
            <a:lstStyle/>
            <a:p>
              <a:endParaRPr lang="zh-CN" altLang="en-US"/>
            </a:p>
          </p:txBody>
        </p:sp>
        <p:sp>
          <p:nvSpPr>
            <p:cNvPr id="6188" name="任意多边形: 形状 6187"/>
            <p:cNvSpPr/>
            <p:nvPr>
              <p:custDataLst>
                <p:tags r:id="rId67"/>
              </p:custDataLst>
            </p:nvPr>
          </p:nvSpPr>
          <p:spPr>
            <a:xfrm>
              <a:off x="14165488" y="5650765"/>
              <a:ext cx="25908" cy="26384"/>
            </a:xfrm>
            <a:custGeom>
              <a:avLst/>
              <a:gdLst>
                <a:gd name="connsiteX0" fmla="*/ 25908 w 25908"/>
                <a:gd name="connsiteY0" fmla="*/ 26384 h 26384"/>
                <a:gd name="connsiteX1" fmla="*/ 0 w 25908"/>
                <a:gd name="connsiteY1" fmla="*/ 26384 h 26384"/>
                <a:gd name="connsiteX2" fmla="*/ 0 w 25908"/>
                <a:gd name="connsiteY2" fmla="*/ 0 h 26384"/>
                <a:gd name="connsiteX3" fmla="*/ 25908 w 25908"/>
                <a:gd name="connsiteY3" fmla="*/ 0 h 26384"/>
                <a:gd name="connsiteX4" fmla="*/ 25908 w 25908"/>
                <a:gd name="connsiteY4" fmla="*/ 26384 h 2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 h="26384">
                  <a:moveTo>
                    <a:pt x="25908" y="26384"/>
                  </a:moveTo>
                  <a:cubicBezTo>
                    <a:pt x="17145" y="26384"/>
                    <a:pt x="8954" y="26384"/>
                    <a:pt x="0" y="26384"/>
                  </a:cubicBezTo>
                  <a:cubicBezTo>
                    <a:pt x="0" y="17812"/>
                    <a:pt x="0" y="9144"/>
                    <a:pt x="0" y="0"/>
                  </a:cubicBezTo>
                  <a:cubicBezTo>
                    <a:pt x="8477" y="0"/>
                    <a:pt x="16955" y="0"/>
                    <a:pt x="25908" y="0"/>
                  </a:cubicBezTo>
                  <a:cubicBezTo>
                    <a:pt x="25908" y="8668"/>
                    <a:pt x="25908" y="17050"/>
                    <a:pt x="25908" y="26384"/>
                  </a:cubicBezTo>
                  <a:close/>
                </a:path>
              </a:pathLst>
            </a:custGeom>
            <a:grpFill/>
            <a:ln w="9525" cap="flat">
              <a:noFill/>
              <a:prstDash val="solid"/>
              <a:miter/>
            </a:ln>
          </p:spPr>
          <p:txBody>
            <a:bodyPr rtlCol="0" anchor="ctr"/>
            <a:lstStyle/>
            <a:p>
              <a:endParaRPr lang="zh-CN" altLang="en-US"/>
            </a:p>
          </p:txBody>
        </p:sp>
        <p:sp>
          <p:nvSpPr>
            <p:cNvPr id="6189" name="任意多边形: 形状 6188"/>
            <p:cNvSpPr/>
            <p:nvPr>
              <p:custDataLst>
                <p:tags r:id="rId68"/>
              </p:custDataLst>
            </p:nvPr>
          </p:nvSpPr>
          <p:spPr>
            <a:xfrm>
              <a:off x="14220256" y="5650765"/>
              <a:ext cx="26003" cy="26479"/>
            </a:xfrm>
            <a:custGeom>
              <a:avLst/>
              <a:gdLst>
                <a:gd name="connsiteX0" fmla="*/ 26003 w 26003"/>
                <a:gd name="connsiteY0" fmla="*/ 26480 h 26479"/>
                <a:gd name="connsiteX1" fmla="*/ 0 w 26003"/>
                <a:gd name="connsiteY1" fmla="*/ 26480 h 26479"/>
                <a:gd name="connsiteX2" fmla="*/ 0 w 26003"/>
                <a:gd name="connsiteY2" fmla="*/ 0 h 26479"/>
                <a:gd name="connsiteX3" fmla="*/ 26003 w 26003"/>
                <a:gd name="connsiteY3" fmla="*/ 0 h 26479"/>
                <a:gd name="connsiteX4" fmla="*/ 26003 w 26003"/>
                <a:gd name="connsiteY4" fmla="*/ 2648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03" h="26479">
                  <a:moveTo>
                    <a:pt x="26003" y="26480"/>
                  </a:moveTo>
                  <a:cubicBezTo>
                    <a:pt x="17050" y="26480"/>
                    <a:pt x="8763" y="26480"/>
                    <a:pt x="0" y="26480"/>
                  </a:cubicBezTo>
                  <a:cubicBezTo>
                    <a:pt x="0" y="17621"/>
                    <a:pt x="0" y="9049"/>
                    <a:pt x="0" y="0"/>
                  </a:cubicBezTo>
                  <a:cubicBezTo>
                    <a:pt x="8763" y="0"/>
                    <a:pt x="17145" y="0"/>
                    <a:pt x="26003" y="0"/>
                  </a:cubicBezTo>
                  <a:cubicBezTo>
                    <a:pt x="26003" y="8763"/>
                    <a:pt x="26003" y="17240"/>
                    <a:pt x="26003" y="26480"/>
                  </a:cubicBezTo>
                  <a:close/>
                </a:path>
              </a:pathLst>
            </a:custGeom>
            <a:grpFill/>
            <a:ln w="9525" cap="flat">
              <a:noFill/>
              <a:prstDash val="solid"/>
              <a:miter/>
            </a:ln>
          </p:spPr>
          <p:txBody>
            <a:bodyPr rtlCol="0" anchor="ctr"/>
            <a:lstStyle/>
            <a:p>
              <a:endParaRPr lang="zh-CN" altLang="en-US"/>
            </a:p>
          </p:txBody>
        </p:sp>
        <p:sp>
          <p:nvSpPr>
            <p:cNvPr id="6190" name="任意多边形: 形状 6189"/>
            <p:cNvSpPr/>
            <p:nvPr>
              <p:custDataLst>
                <p:tags r:id="rId69"/>
              </p:custDataLst>
            </p:nvPr>
          </p:nvSpPr>
          <p:spPr>
            <a:xfrm>
              <a:off x="14274740" y="5650956"/>
              <a:ext cx="26384" cy="26003"/>
            </a:xfrm>
            <a:custGeom>
              <a:avLst/>
              <a:gdLst>
                <a:gd name="connsiteX0" fmla="*/ 0 w 26384"/>
                <a:gd name="connsiteY0" fmla="*/ 26003 h 26003"/>
                <a:gd name="connsiteX1" fmla="*/ 0 w 26384"/>
                <a:gd name="connsiteY1" fmla="*/ 0 h 26003"/>
                <a:gd name="connsiteX2" fmla="*/ 26384 w 26384"/>
                <a:gd name="connsiteY2" fmla="*/ 0 h 26003"/>
                <a:gd name="connsiteX3" fmla="*/ 26384 w 26384"/>
                <a:gd name="connsiteY3" fmla="*/ 26003 h 26003"/>
                <a:gd name="connsiteX4" fmla="*/ 0 w 26384"/>
                <a:gd name="connsiteY4" fmla="*/ 26003 h 2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 h="26003">
                  <a:moveTo>
                    <a:pt x="0" y="26003"/>
                  </a:moveTo>
                  <a:cubicBezTo>
                    <a:pt x="0" y="17145"/>
                    <a:pt x="0" y="8954"/>
                    <a:pt x="0" y="0"/>
                  </a:cubicBezTo>
                  <a:cubicBezTo>
                    <a:pt x="8763" y="0"/>
                    <a:pt x="17335" y="0"/>
                    <a:pt x="26384" y="0"/>
                  </a:cubicBezTo>
                  <a:cubicBezTo>
                    <a:pt x="26384" y="8668"/>
                    <a:pt x="26384" y="17050"/>
                    <a:pt x="26384" y="26003"/>
                  </a:cubicBezTo>
                  <a:cubicBezTo>
                    <a:pt x="17717" y="26003"/>
                    <a:pt x="9334" y="26003"/>
                    <a:pt x="0" y="26003"/>
                  </a:cubicBezTo>
                  <a:close/>
                </a:path>
              </a:pathLst>
            </a:custGeom>
            <a:grpFill/>
            <a:ln w="9525" cap="flat">
              <a:noFill/>
              <a:prstDash val="solid"/>
              <a:miter/>
            </a:ln>
          </p:spPr>
          <p:txBody>
            <a:bodyPr rtlCol="0" anchor="ctr"/>
            <a:lstStyle/>
            <a:p>
              <a:endParaRPr lang="zh-CN" altLang="en-US"/>
            </a:p>
          </p:txBody>
        </p:sp>
      </p:grpSp>
      <p:pic>
        <p:nvPicPr>
          <p:cNvPr id="16" name="图片 15" descr="21601175"/>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09285" y="3466465"/>
            <a:ext cx="810260" cy="8102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矩形: 圆角 1"/>
          <p:cNvSpPr/>
          <p:nvPr>
            <p:custDataLst>
              <p:tags r:id="rId1"/>
            </p:custDataLst>
          </p:nvPr>
        </p:nvSpPr>
        <p:spPr>
          <a:xfrm>
            <a:off x="4025900" y="1803400"/>
            <a:ext cx="4140200" cy="4140200"/>
          </a:xfrm>
          <a:prstGeom prst="roundRect">
            <a:avLst>
              <a:gd name="adj" fmla="val 50000"/>
            </a:avLst>
          </a:prstGeom>
          <a:solidFill>
            <a:srgbClr val="8287EB">
              <a:alpha val="44000"/>
            </a:srgbClr>
          </a:solidFill>
          <a:ln w="22225" cap="flat" cmpd="sng" algn="ctr">
            <a:noFill/>
            <a:prstDash val="solid"/>
            <a:miter lim="800000"/>
          </a:ln>
          <a:effectLst>
            <a:outerShdw blurRad="304800" dist="101600" dir="2700000" algn="tl" rotWithShape="0">
              <a:srgbClr val="6169E6">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p:custDataLst>
              <p:tags r:id="rId2"/>
            </p:custDataLst>
          </p:nvPr>
        </p:nvSpPr>
        <p:spPr bwMode="auto">
          <a:xfrm>
            <a:off x="6095206" y="2046287"/>
            <a:ext cx="1827213" cy="1827213"/>
          </a:xfrm>
          <a:custGeom>
            <a:avLst/>
            <a:gdLst>
              <a:gd name="connsiteX0" fmla="*/ 0 w 1827213"/>
              <a:gd name="connsiteY0" fmla="*/ 0 h 1827213"/>
              <a:gd name="connsiteX1" fmla="*/ 1292053 w 1827213"/>
              <a:gd name="connsiteY1" fmla="*/ 535193 h 1827213"/>
              <a:gd name="connsiteX2" fmla="*/ 1292417 w 1827213"/>
              <a:gd name="connsiteY2" fmla="*/ 535594 h 1827213"/>
              <a:gd name="connsiteX3" fmla="*/ 1640317 w 1827213"/>
              <a:gd name="connsiteY3" fmla="*/ 483859 h 1827213"/>
              <a:gd name="connsiteX4" fmla="*/ 1514909 w 1827213"/>
              <a:gd name="connsiteY4" fmla="*/ 805274 h 1827213"/>
              <a:gd name="connsiteX5" fmla="*/ 1515166 w 1827213"/>
              <a:gd name="connsiteY5" fmla="*/ 805618 h 1827213"/>
              <a:gd name="connsiteX6" fmla="*/ 1827213 w 1827213"/>
              <a:gd name="connsiteY6" fmla="*/ 1827213 h 1827213"/>
              <a:gd name="connsiteX7" fmla="*/ 1553141 w 1827213"/>
              <a:gd name="connsiteY7" fmla="*/ 1827213 h 1827213"/>
              <a:gd name="connsiteX8" fmla="*/ 0 w 1827213"/>
              <a:gd name="connsiteY8" fmla="*/ 274101 h 182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213" h="1827213">
                <a:moveTo>
                  <a:pt x="0" y="0"/>
                </a:moveTo>
                <a:cubicBezTo>
                  <a:pt x="504595" y="0"/>
                  <a:pt x="961398" y="204527"/>
                  <a:pt x="1292053" y="535193"/>
                </a:cubicBezTo>
                <a:lnTo>
                  <a:pt x="1292417" y="535594"/>
                </a:lnTo>
                <a:lnTo>
                  <a:pt x="1640317" y="483859"/>
                </a:lnTo>
                <a:lnTo>
                  <a:pt x="1514909" y="805274"/>
                </a:lnTo>
                <a:lnTo>
                  <a:pt x="1515166" y="805618"/>
                </a:lnTo>
                <a:cubicBezTo>
                  <a:pt x="1712179" y="1097244"/>
                  <a:pt x="1827213" y="1448799"/>
                  <a:pt x="1827213" y="1827213"/>
                </a:cubicBezTo>
                <a:lnTo>
                  <a:pt x="1553141" y="1827213"/>
                </a:lnTo>
                <a:cubicBezTo>
                  <a:pt x="1553141" y="969456"/>
                  <a:pt x="857858" y="274101"/>
                  <a:pt x="0" y="274101"/>
                </a:cubicBezTo>
                <a:close/>
              </a:path>
            </a:pathLst>
          </a:custGeom>
          <a:solidFill>
            <a:srgbClr val="878EED">
              <a:alpha val="7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custDataLst>
              <p:tags r:id="rId3"/>
            </p:custDataLst>
          </p:nvPr>
        </p:nvSpPr>
        <p:spPr bwMode="auto">
          <a:xfrm>
            <a:off x="6095206" y="3873500"/>
            <a:ext cx="1827213" cy="1827213"/>
          </a:xfrm>
          <a:custGeom>
            <a:avLst/>
            <a:gdLst>
              <a:gd name="connsiteX0" fmla="*/ 1553141 w 1827213"/>
              <a:gd name="connsiteY0" fmla="*/ 0 h 1827213"/>
              <a:gd name="connsiteX1" fmla="*/ 1827213 w 1827213"/>
              <a:gd name="connsiteY1" fmla="*/ 0 h 1827213"/>
              <a:gd name="connsiteX2" fmla="*/ 1515166 w 1827213"/>
              <a:gd name="connsiteY2" fmla="*/ 1021633 h 1827213"/>
              <a:gd name="connsiteX3" fmla="*/ 1507812 w 1827213"/>
              <a:gd name="connsiteY3" fmla="*/ 1031468 h 1827213"/>
              <a:gd name="connsiteX4" fmla="*/ 1633967 w 1827213"/>
              <a:gd name="connsiteY4" fmla="*/ 1354797 h 1827213"/>
              <a:gd name="connsiteX5" fmla="*/ 1280800 w 1827213"/>
              <a:gd name="connsiteY5" fmla="*/ 1302279 h 1827213"/>
              <a:gd name="connsiteX6" fmla="*/ 1162297 w 1827213"/>
              <a:gd name="connsiteY6" fmla="*/ 1409982 h 1827213"/>
              <a:gd name="connsiteX7" fmla="*/ 0 w 1827213"/>
              <a:gd name="connsiteY7" fmla="*/ 1827213 h 1827213"/>
              <a:gd name="connsiteX8" fmla="*/ 0 w 1827213"/>
              <a:gd name="connsiteY8" fmla="*/ 1553141 h 1827213"/>
              <a:gd name="connsiteX9" fmla="*/ 1553141 w 1827213"/>
              <a:gd name="connsiteY9" fmla="*/ 0 h 182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213" h="1827213">
                <a:moveTo>
                  <a:pt x="1553141" y="0"/>
                </a:moveTo>
                <a:lnTo>
                  <a:pt x="1827213" y="0"/>
                </a:lnTo>
                <a:cubicBezTo>
                  <a:pt x="1827213" y="378446"/>
                  <a:pt x="1712179" y="730009"/>
                  <a:pt x="1515166" y="1021633"/>
                </a:cubicBezTo>
                <a:lnTo>
                  <a:pt x="1507812" y="1031468"/>
                </a:lnTo>
                <a:lnTo>
                  <a:pt x="1633967" y="1354797"/>
                </a:lnTo>
                <a:lnTo>
                  <a:pt x="1280800" y="1302279"/>
                </a:lnTo>
                <a:lnTo>
                  <a:pt x="1162297" y="1409982"/>
                </a:lnTo>
                <a:cubicBezTo>
                  <a:pt x="846450" y="1670638"/>
                  <a:pt x="441520" y="1827213"/>
                  <a:pt x="0" y="1827213"/>
                </a:cubicBezTo>
                <a:lnTo>
                  <a:pt x="0" y="1553141"/>
                </a:lnTo>
                <a:cubicBezTo>
                  <a:pt x="857858" y="1553141"/>
                  <a:pt x="1553141" y="857858"/>
                  <a:pt x="1553141" y="0"/>
                </a:cubicBezTo>
                <a:close/>
              </a:path>
            </a:pathLst>
          </a:custGeom>
          <a:solidFill>
            <a:srgbClr val="616ED8">
              <a:alpha val="80000"/>
            </a:srgbClr>
          </a:solidFill>
          <a:ln w="0">
            <a:noFill/>
            <a:prstDash val="solid"/>
            <a:round/>
          </a:ln>
          <a:effectLst/>
        </p:spPr>
        <p:txBody>
          <a:bodyPr vert="horz" wrap="square" lIns="91440" tIns="45720" rIns="91440" bIns="45720" numCol="1" anchor="t" anchorCtr="0" compatLnSpc="1">
            <a:noAutofit/>
          </a:bodyPr>
          <a:lstStyle/>
          <a:p>
            <a:endParaRPr lang="zh-CN" altLang="en-US"/>
          </a:p>
        </p:txBody>
      </p:sp>
      <p:sp>
        <p:nvSpPr>
          <p:cNvPr id="20" name="任意多边形: 形状 19"/>
          <p:cNvSpPr/>
          <p:nvPr>
            <p:custDataLst>
              <p:tags r:id="rId4"/>
            </p:custDataLst>
          </p:nvPr>
        </p:nvSpPr>
        <p:spPr bwMode="auto">
          <a:xfrm>
            <a:off x="4269581" y="3873500"/>
            <a:ext cx="1825625" cy="1827213"/>
          </a:xfrm>
          <a:custGeom>
            <a:avLst/>
            <a:gdLst>
              <a:gd name="connsiteX0" fmla="*/ 0 w 1825625"/>
              <a:gd name="connsiteY0" fmla="*/ 0 h 1827213"/>
              <a:gd name="connsiteX1" fmla="*/ 273863 w 1825625"/>
              <a:gd name="connsiteY1" fmla="*/ 0 h 1827213"/>
              <a:gd name="connsiteX2" fmla="*/ 1825625 w 1825625"/>
              <a:gd name="connsiteY2" fmla="*/ 1553141 h 1827213"/>
              <a:gd name="connsiteX3" fmla="*/ 1825625 w 1825625"/>
              <a:gd name="connsiteY3" fmla="*/ 1827213 h 1827213"/>
              <a:gd name="connsiteX4" fmla="*/ 664374 w 1825625"/>
              <a:gd name="connsiteY4" fmla="*/ 1409982 h 1827213"/>
              <a:gd name="connsiteX5" fmla="*/ 544517 w 1825625"/>
              <a:gd name="connsiteY5" fmla="*/ 1300957 h 1827213"/>
              <a:gd name="connsiteX6" fmla="*/ 182464 w 1825625"/>
              <a:gd name="connsiteY6" fmla="*/ 1354796 h 1827213"/>
              <a:gd name="connsiteX7" fmla="*/ 312230 w 1825625"/>
              <a:gd name="connsiteY7" fmla="*/ 1022210 h 1827213"/>
              <a:gd name="connsiteX8" fmla="*/ 311798 w 1825625"/>
              <a:gd name="connsiteY8" fmla="*/ 1021633 h 1827213"/>
              <a:gd name="connsiteX9" fmla="*/ 0 w 1825625"/>
              <a:gd name="connsiteY9" fmla="*/ 0 h 182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625" h="1827213">
                <a:moveTo>
                  <a:pt x="0" y="0"/>
                </a:moveTo>
                <a:lnTo>
                  <a:pt x="273863" y="0"/>
                </a:lnTo>
                <a:cubicBezTo>
                  <a:pt x="273863" y="857858"/>
                  <a:pt x="968614" y="1553141"/>
                  <a:pt x="1825625" y="1553141"/>
                </a:cubicBezTo>
                <a:lnTo>
                  <a:pt x="1825625" y="1827213"/>
                </a:lnTo>
                <a:cubicBezTo>
                  <a:pt x="1384526" y="1827213"/>
                  <a:pt x="979953" y="1670638"/>
                  <a:pt x="664374" y="1409982"/>
                </a:cubicBezTo>
                <a:lnTo>
                  <a:pt x="544517" y="1300957"/>
                </a:lnTo>
                <a:lnTo>
                  <a:pt x="182464" y="1354796"/>
                </a:lnTo>
                <a:lnTo>
                  <a:pt x="312230" y="1022210"/>
                </a:lnTo>
                <a:lnTo>
                  <a:pt x="311798" y="1021633"/>
                </a:lnTo>
                <a:cubicBezTo>
                  <a:pt x="114947" y="730009"/>
                  <a:pt x="0" y="378446"/>
                  <a:pt x="0" y="0"/>
                </a:cubicBezTo>
                <a:close/>
              </a:path>
            </a:pathLst>
          </a:custGeom>
          <a:solidFill>
            <a:srgbClr val="6169E6"/>
          </a:solidFill>
          <a:ln w="0">
            <a:noFill/>
            <a:prstDash val="solid"/>
            <a:round/>
          </a:ln>
          <a:effectLst/>
        </p:spPr>
        <p:txBody>
          <a:bodyPr vert="horz" wrap="square" lIns="91440" tIns="45720" rIns="91440" bIns="45720" numCol="1" anchor="t" anchorCtr="0" compatLnSpc="1">
            <a:noAutofit/>
          </a:bodyPr>
          <a:lstStyle/>
          <a:p>
            <a:endParaRPr lang="zh-CN" altLang="en-US"/>
          </a:p>
        </p:txBody>
      </p:sp>
      <p:sp>
        <p:nvSpPr>
          <p:cNvPr id="4" name="椭圆 3"/>
          <p:cNvSpPr/>
          <p:nvPr>
            <p:custDataLst>
              <p:tags r:id="rId5"/>
            </p:custDataLst>
          </p:nvPr>
        </p:nvSpPr>
        <p:spPr>
          <a:xfrm>
            <a:off x="4700073" y="2478367"/>
            <a:ext cx="2790266" cy="2790266"/>
          </a:xfrm>
          <a:prstGeom prst="ellipse">
            <a:avLst/>
          </a:prstGeom>
          <a:gradFill flip="none" rotWithShape="1">
            <a:gsLst>
              <a:gs pos="95000">
                <a:srgbClr val="7B9CFE">
                  <a:lumMod val="15000"/>
                  <a:lumOff val="85000"/>
                </a:srgbClr>
              </a:gs>
              <a:gs pos="0">
                <a:srgbClr val="FFFFFF"/>
              </a:gs>
            </a:gsLst>
            <a:lin ang="2700000" scaled="0"/>
            <a:tileRect/>
          </a:gradFill>
          <a:ln w="22225" cap="flat" cmpd="sng" algn="ctr">
            <a:noFill/>
            <a:prstDash val="solid"/>
            <a:miter lim="800000"/>
          </a:ln>
          <a:effectLst>
            <a:outerShdw blurRad="127000" sx="102000" sy="102000" algn="ctr" rotWithShape="0">
              <a:srgbClr val="616BD3">
                <a:alpha val="25000"/>
              </a:srgbClr>
            </a:outerShdw>
          </a:effectLst>
        </p:spPr>
        <p:txBody>
          <a:bodyPr rot="0" spcFirstLastPara="0" vert="horz" wrap="square" lIns="91440" tIns="45720" rIns="91440" bIns="45720" numCol="1" spcCol="0" rtlCol="0" fromWordArt="0" anchor="ctr" anchorCtr="0" forceAA="0" compatLnSpc="0">
            <a:noAutofit/>
          </a:bodyPr>
          <a:lstStyle/>
          <a:p>
            <a:pPr lvl="0" algn="ctr">
              <a:buClrTx/>
              <a:buSzTx/>
              <a:buFontTx/>
            </a:pPr>
            <a:endParaRPr lang="zh-CN" altLang="en-US" dirty="0">
              <a:solidFill>
                <a:srgbClr val="FFFFFF"/>
              </a:solidFill>
              <a:latin typeface="Montserrat" charset="0"/>
              <a:ea typeface="阿里巴巴普惠体 R" charset="0"/>
              <a:sym typeface="+mn-ea"/>
            </a:endParaRPr>
          </a:p>
        </p:txBody>
      </p:sp>
      <p:sp>
        <p:nvSpPr>
          <p:cNvPr id="21" name="任意多边形: 形状 20"/>
          <p:cNvSpPr/>
          <p:nvPr>
            <p:custDataLst>
              <p:tags r:id="rId6"/>
            </p:custDataLst>
          </p:nvPr>
        </p:nvSpPr>
        <p:spPr bwMode="auto">
          <a:xfrm>
            <a:off x="4269581" y="2046287"/>
            <a:ext cx="1825625" cy="1827213"/>
          </a:xfrm>
          <a:custGeom>
            <a:avLst/>
            <a:gdLst>
              <a:gd name="connsiteX0" fmla="*/ 1825625 w 1825625"/>
              <a:gd name="connsiteY0" fmla="*/ 0 h 1827213"/>
              <a:gd name="connsiteX1" fmla="*/ 1825625 w 1825625"/>
              <a:gd name="connsiteY1" fmla="*/ 274087 h 1827213"/>
              <a:gd name="connsiteX2" fmla="*/ 273849 w 1825625"/>
              <a:gd name="connsiteY2" fmla="*/ 1827213 h 1827213"/>
              <a:gd name="connsiteX3" fmla="*/ 0 w 1825625"/>
              <a:gd name="connsiteY3" fmla="*/ 1827213 h 1827213"/>
              <a:gd name="connsiteX4" fmla="*/ 220343 w 1825625"/>
              <a:gd name="connsiteY4" fmla="*/ 956253 h 1827213"/>
              <a:gd name="connsiteX5" fmla="*/ 301750 w 1825625"/>
              <a:gd name="connsiteY5" fmla="*/ 822136 h 1827213"/>
              <a:gd name="connsiteX6" fmla="*/ 169764 w 1825625"/>
              <a:gd name="connsiteY6" fmla="*/ 483860 h 1827213"/>
              <a:gd name="connsiteX7" fmla="*/ 532349 w 1825625"/>
              <a:gd name="connsiteY7" fmla="*/ 537779 h 1827213"/>
              <a:gd name="connsiteX8" fmla="*/ 534712 w 1825625"/>
              <a:gd name="connsiteY8" fmla="*/ 535177 h 1827213"/>
              <a:gd name="connsiteX9" fmla="*/ 1825625 w 1825625"/>
              <a:gd name="connsiteY9" fmla="*/ 0 h 182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625" h="1827213">
                <a:moveTo>
                  <a:pt x="1825625" y="0"/>
                </a:moveTo>
                <a:lnTo>
                  <a:pt x="1825625" y="274087"/>
                </a:lnTo>
                <a:cubicBezTo>
                  <a:pt x="968658" y="274087"/>
                  <a:pt x="273849" y="969501"/>
                  <a:pt x="273849" y="1827213"/>
                </a:cubicBezTo>
                <a:lnTo>
                  <a:pt x="0" y="1827213"/>
                </a:lnTo>
                <a:cubicBezTo>
                  <a:pt x="0" y="1511855"/>
                  <a:pt x="79820" y="1215157"/>
                  <a:pt x="220343" y="956253"/>
                </a:cubicBezTo>
                <a:lnTo>
                  <a:pt x="301750" y="822136"/>
                </a:lnTo>
                <a:lnTo>
                  <a:pt x="169764" y="483860"/>
                </a:lnTo>
                <a:lnTo>
                  <a:pt x="532349" y="537779"/>
                </a:lnTo>
                <a:lnTo>
                  <a:pt x="534712" y="535177"/>
                </a:lnTo>
                <a:cubicBezTo>
                  <a:pt x="865085" y="204517"/>
                  <a:pt x="1321491" y="0"/>
                  <a:pt x="1825625" y="0"/>
                </a:cubicBezTo>
                <a:close/>
              </a:path>
            </a:pathLst>
          </a:custGeom>
          <a:solidFill>
            <a:srgbClr val="C299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p:cNvSpPr txBox="1"/>
          <p:nvPr>
            <p:custDataLst>
              <p:tags r:id="rId7"/>
            </p:custDataLst>
          </p:nvPr>
        </p:nvSpPr>
        <p:spPr>
          <a:xfrm>
            <a:off x="1102087" y="2399382"/>
            <a:ext cx="2565197" cy="1060450"/>
          </a:xfrm>
          <a:prstGeom prst="rect">
            <a:avLst/>
          </a:prstGeom>
          <a:noFill/>
        </p:spPr>
        <p:txBody>
          <a:bodyPr wrap="square" rtlCol="0">
            <a:spAutoFit/>
          </a:bodyPr>
          <a:lstStyle>
            <a:defPPr>
              <a:defRPr lang="zh-CN"/>
            </a:defPPr>
            <a:lvl1pPr marL="179705" indent="-179705">
              <a:lnSpc>
                <a:spcPct val="120000"/>
              </a:lnSpc>
              <a:buFont typeface="Arial" panose="020B0604020202090204" pitchFamily="34" charset="0"/>
              <a:buChar char="•"/>
              <a:defRPr sz="1600"/>
            </a:lvl1pPr>
          </a:lstStyle>
          <a:p>
            <a:pPr algn="l">
              <a:lnSpc>
                <a:spcPct val="150000"/>
              </a:lnSpc>
            </a:pPr>
            <a:r>
              <a:rPr lang="zh-CN" altLang="en-US" sz="1400" dirty="0">
                <a:solidFill>
                  <a:schemeClr val="bg2"/>
                </a:solidFill>
                <a:latin typeface="微软雅黑" charset="0"/>
                <a:ea typeface="微软雅黑" charset="0"/>
                <a:sym typeface="+mn-ea"/>
              </a:rPr>
              <a:t>在这里输入内容</a:t>
            </a:r>
            <a:endParaRPr lang="zh-CN" altLang="en-US" sz="1400" dirty="0">
              <a:solidFill>
                <a:schemeClr val="bg2"/>
              </a:solidFill>
              <a:latin typeface="微软雅黑" charset="0"/>
              <a:ea typeface="微软雅黑" charset="0"/>
            </a:endParaRPr>
          </a:p>
          <a:p>
            <a:pPr algn="l">
              <a:lnSpc>
                <a:spcPct val="150000"/>
              </a:lnSpc>
            </a:pPr>
            <a:r>
              <a:rPr lang="zh-CN" altLang="en-US" sz="1400" dirty="0">
                <a:solidFill>
                  <a:schemeClr val="bg2"/>
                </a:solidFill>
                <a:latin typeface="微软雅黑" charset="0"/>
                <a:ea typeface="微软雅黑" charset="0"/>
                <a:sym typeface="+mn-ea"/>
              </a:rPr>
              <a:t>在这里输入内容</a:t>
            </a:r>
            <a:endParaRPr lang="zh-CN" altLang="en-US" sz="1400" dirty="0">
              <a:solidFill>
                <a:schemeClr val="bg2"/>
              </a:solidFill>
              <a:latin typeface="微软雅黑" charset="0"/>
              <a:ea typeface="微软雅黑" charset="0"/>
            </a:endParaRPr>
          </a:p>
          <a:p>
            <a:pPr algn="l">
              <a:lnSpc>
                <a:spcPct val="150000"/>
              </a:lnSpc>
            </a:pPr>
            <a:r>
              <a:rPr lang="zh-CN" altLang="en-US" sz="1400" dirty="0">
                <a:solidFill>
                  <a:schemeClr val="bg2"/>
                </a:solidFill>
                <a:latin typeface="微软雅黑" charset="0"/>
                <a:ea typeface="微软雅黑" charset="0"/>
                <a:sym typeface="+mn-ea"/>
              </a:rPr>
              <a:t>在这里输入内容</a:t>
            </a:r>
            <a:endParaRPr lang="zh-CN" altLang="en-US" sz="1400" dirty="0">
              <a:solidFill>
                <a:schemeClr val="bg2"/>
              </a:solidFill>
              <a:latin typeface="微软雅黑" charset="0"/>
              <a:ea typeface="微软雅黑" charset="0"/>
              <a:sym typeface="+mn-ea"/>
            </a:endParaRPr>
          </a:p>
        </p:txBody>
      </p:sp>
      <p:sp>
        <p:nvSpPr>
          <p:cNvPr id="27" name="文本框 26"/>
          <p:cNvSpPr txBox="1"/>
          <p:nvPr>
            <p:custDataLst>
              <p:tags r:id="rId8"/>
            </p:custDataLst>
          </p:nvPr>
        </p:nvSpPr>
        <p:spPr>
          <a:xfrm>
            <a:off x="1102087" y="1908957"/>
            <a:ext cx="2364595" cy="460375"/>
          </a:xfrm>
          <a:prstGeom prst="rect">
            <a:avLst/>
          </a:prstGeom>
          <a:noFill/>
        </p:spPr>
        <p:txBody>
          <a:bodyPr wrap="square">
            <a:spAutoFit/>
          </a:bodyPr>
          <a:lstStyle>
            <a:defPPr>
              <a:defRPr lang="zh-CN"/>
            </a:defPPr>
            <a:lvl1pP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bg2"/>
                </a:solidFill>
                <a:latin typeface="微软雅黑" charset="0"/>
                <a:ea typeface="微软雅黑" charset="0"/>
              </a:rPr>
              <a:t>标题一</a:t>
            </a:r>
            <a:endParaRPr lang="zh-CN" altLang="en-US" dirty="0">
              <a:solidFill>
                <a:schemeClr val="bg2"/>
              </a:solidFill>
              <a:latin typeface="微软雅黑" charset="0"/>
              <a:ea typeface="微软雅黑" charset="0"/>
            </a:endParaRPr>
          </a:p>
        </p:txBody>
      </p:sp>
      <p:sp>
        <p:nvSpPr>
          <p:cNvPr id="418" name="椭圆 417"/>
          <p:cNvSpPr/>
          <p:nvPr>
            <p:custDataLst>
              <p:tags r:id="rId9"/>
            </p:custDataLst>
          </p:nvPr>
        </p:nvSpPr>
        <p:spPr bwMode="auto">
          <a:xfrm>
            <a:off x="837568" y="2073403"/>
            <a:ext cx="132772" cy="132772"/>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425" name="文本框 424"/>
          <p:cNvSpPr txBox="1"/>
          <p:nvPr>
            <p:custDataLst>
              <p:tags r:id="rId10"/>
            </p:custDataLst>
          </p:nvPr>
        </p:nvSpPr>
        <p:spPr>
          <a:xfrm>
            <a:off x="8754218" y="2399382"/>
            <a:ext cx="2516664" cy="1060450"/>
          </a:xfrm>
          <a:prstGeom prst="rect">
            <a:avLst/>
          </a:prstGeom>
          <a:noFill/>
        </p:spPr>
        <p:txBody>
          <a:bodyPr wrap="square" rtlCol="0">
            <a:spAutoFit/>
          </a:bodyPr>
          <a:lstStyle>
            <a:defPPr>
              <a:defRPr lang="zh-CN"/>
            </a:defPPr>
            <a:lvl1pPr marL="179705" indent="-179705">
              <a:lnSpc>
                <a:spcPct val="120000"/>
              </a:lnSpc>
              <a:buFont typeface="Arial" panose="020B0604020202090204" pitchFamily="34" charset="0"/>
              <a:buChar char="•"/>
              <a:defRPr sz="1600"/>
            </a:lvl1pPr>
          </a:lstStyle>
          <a:p>
            <a:pPr algn="r">
              <a:lnSpc>
                <a:spcPct val="150000"/>
              </a:lnSpc>
            </a:pPr>
            <a:r>
              <a:rPr lang="zh-CN" altLang="en-US" sz="1400" dirty="0">
                <a:solidFill>
                  <a:schemeClr val="bg2"/>
                </a:solidFill>
                <a:latin typeface="微软雅黑" charset="0"/>
                <a:ea typeface="微软雅黑" charset="0"/>
                <a:sym typeface="+mn-ea"/>
              </a:rPr>
              <a:t>在这里输入内容</a:t>
            </a:r>
            <a:endParaRPr lang="zh-CN" altLang="en-US" sz="1400" dirty="0">
              <a:solidFill>
                <a:schemeClr val="bg2"/>
              </a:solidFill>
              <a:latin typeface="微软雅黑" charset="0"/>
              <a:ea typeface="微软雅黑" charset="0"/>
            </a:endParaRPr>
          </a:p>
          <a:p>
            <a:pPr algn="r">
              <a:lnSpc>
                <a:spcPct val="150000"/>
              </a:lnSpc>
            </a:pPr>
            <a:r>
              <a:rPr lang="zh-CN" altLang="en-US" sz="1400" dirty="0">
                <a:solidFill>
                  <a:schemeClr val="bg2"/>
                </a:solidFill>
                <a:latin typeface="微软雅黑" charset="0"/>
                <a:ea typeface="微软雅黑" charset="0"/>
                <a:sym typeface="+mn-ea"/>
              </a:rPr>
              <a:t>在这里输入内容</a:t>
            </a:r>
            <a:endParaRPr lang="zh-CN" altLang="en-US" sz="1400" dirty="0">
              <a:solidFill>
                <a:schemeClr val="bg2"/>
              </a:solidFill>
              <a:latin typeface="微软雅黑" charset="0"/>
              <a:ea typeface="微软雅黑" charset="0"/>
            </a:endParaRPr>
          </a:p>
          <a:p>
            <a:pPr algn="r">
              <a:lnSpc>
                <a:spcPct val="150000"/>
              </a:lnSpc>
            </a:pPr>
            <a:r>
              <a:rPr lang="zh-CN" altLang="en-US" sz="1400" dirty="0">
                <a:solidFill>
                  <a:schemeClr val="bg2"/>
                </a:solidFill>
                <a:latin typeface="微软雅黑" charset="0"/>
                <a:ea typeface="微软雅黑" charset="0"/>
                <a:sym typeface="+mn-ea"/>
              </a:rPr>
              <a:t>在这里输入内容</a:t>
            </a:r>
            <a:endParaRPr lang="zh-CN" altLang="en-US" sz="1400" dirty="0">
              <a:solidFill>
                <a:schemeClr val="bg2"/>
              </a:solidFill>
              <a:latin typeface="微软雅黑" charset="0"/>
              <a:ea typeface="微软雅黑" charset="0"/>
              <a:sym typeface="+mn-ea"/>
            </a:endParaRPr>
          </a:p>
        </p:txBody>
      </p:sp>
      <p:sp>
        <p:nvSpPr>
          <p:cNvPr id="426" name="文本框 425"/>
          <p:cNvSpPr txBox="1"/>
          <p:nvPr>
            <p:custDataLst>
              <p:tags r:id="rId11"/>
            </p:custDataLst>
          </p:nvPr>
        </p:nvSpPr>
        <p:spPr>
          <a:xfrm>
            <a:off x="9097870" y="1908957"/>
            <a:ext cx="1934103" cy="460375"/>
          </a:xfrm>
          <a:prstGeom prst="rect">
            <a:avLst/>
          </a:prstGeom>
          <a:noFill/>
        </p:spPr>
        <p:txBody>
          <a:bodyPr wrap="square">
            <a:spAutoFit/>
          </a:bodyPr>
          <a:lstStyle>
            <a:defPPr>
              <a:defRPr lang="zh-CN"/>
            </a:defPPr>
            <a:lvl1pP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pPr algn="r"/>
            <a:r>
              <a:rPr lang="zh-CN" altLang="en-US" dirty="0">
                <a:solidFill>
                  <a:schemeClr val="bg2"/>
                </a:solidFill>
                <a:latin typeface="微软雅黑" charset="0"/>
                <a:ea typeface="微软雅黑" charset="0"/>
              </a:rPr>
              <a:t>标题二</a:t>
            </a:r>
            <a:endParaRPr lang="zh-CN" altLang="en-US" dirty="0">
              <a:solidFill>
                <a:schemeClr val="bg2"/>
              </a:solidFill>
              <a:latin typeface="微软雅黑" charset="0"/>
              <a:ea typeface="微软雅黑" charset="0"/>
            </a:endParaRPr>
          </a:p>
        </p:txBody>
      </p:sp>
      <p:sp>
        <p:nvSpPr>
          <p:cNvPr id="427" name="椭圆 426"/>
          <p:cNvSpPr/>
          <p:nvPr>
            <p:custDataLst>
              <p:tags r:id="rId12"/>
            </p:custDataLst>
          </p:nvPr>
        </p:nvSpPr>
        <p:spPr bwMode="auto">
          <a:xfrm>
            <a:off x="11190259" y="2073403"/>
            <a:ext cx="132772" cy="132772"/>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428" name="椭圆 427"/>
          <p:cNvSpPr/>
          <p:nvPr>
            <p:custDataLst>
              <p:tags r:id="rId13"/>
            </p:custDataLst>
          </p:nvPr>
        </p:nvSpPr>
        <p:spPr bwMode="auto">
          <a:xfrm>
            <a:off x="11360415" y="4661391"/>
            <a:ext cx="132772" cy="132772"/>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429" name="文本框 428"/>
          <p:cNvSpPr txBox="1"/>
          <p:nvPr>
            <p:custDataLst>
              <p:tags r:id="rId14"/>
            </p:custDataLst>
          </p:nvPr>
        </p:nvSpPr>
        <p:spPr>
          <a:xfrm>
            <a:off x="8741569" y="4985567"/>
            <a:ext cx="2516665" cy="1060450"/>
          </a:xfrm>
          <a:prstGeom prst="rect">
            <a:avLst/>
          </a:prstGeom>
          <a:noFill/>
        </p:spPr>
        <p:txBody>
          <a:bodyPr wrap="square" rtlCol="0">
            <a:spAutoFit/>
          </a:bodyPr>
          <a:lstStyle>
            <a:defPPr>
              <a:defRPr lang="zh-CN"/>
            </a:defPPr>
            <a:lvl1pPr marL="179705" indent="-179705">
              <a:lnSpc>
                <a:spcPct val="120000"/>
              </a:lnSpc>
              <a:buFont typeface="Arial" panose="020B0604020202090204" pitchFamily="34" charset="0"/>
              <a:buChar char="•"/>
              <a:defRPr sz="1600"/>
            </a:lvl1pPr>
          </a:lstStyle>
          <a:p>
            <a:pPr algn="r">
              <a:lnSpc>
                <a:spcPct val="150000"/>
              </a:lnSpc>
            </a:pPr>
            <a:r>
              <a:rPr lang="zh-CN" altLang="en-US" sz="1400" dirty="0">
                <a:solidFill>
                  <a:schemeClr val="bg2"/>
                </a:solidFill>
                <a:latin typeface="微软雅黑" charset="0"/>
                <a:ea typeface="微软雅黑" charset="0"/>
              </a:rPr>
              <a:t>在这里输入内容</a:t>
            </a:r>
            <a:endParaRPr lang="zh-CN" altLang="en-US" sz="1400" dirty="0">
              <a:solidFill>
                <a:schemeClr val="bg2"/>
              </a:solidFill>
              <a:latin typeface="微软雅黑" charset="0"/>
              <a:ea typeface="微软雅黑" charset="0"/>
            </a:endParaRPr>
          </a:p>
          <a:p>
            <a:pPr algn="r">
              <a:lnSpc>
                <a:spcPct val="150000"/>
              </a:lnSpc>
            </a:pPr>
            <a:r>
              <a:rPr lang="zh-CN" altLang="en-US" sz="1400" dirty="0">
                <a:solidFill>
                  <a:schemeClr val="bg2"/>
                </a:solidFill>
                <a:latin typeface="微软雅黑" charset="0"/>
                <a:ea typeface="微软雅黑" charset="0"/>
              </a:rPr>
              <a:t>在这里输入内容</a:t>
            </a:r>
            <a:endParaRPr lang="zh-CN" altLang="en-US" sz="1400" dirty="0">
              <a:solidFill>
                <a:schemeClr val="bg2"/>
              </a:solidFill>
              <a:latin typeface="微软雅黑" charset="0"/>
              <a:ea typeface="微软雅黑" charset="0"/>
            </a:endParaRPr>
          </a:p>
          <a:p>
            <a:pPr algn="r">
              <a:lnSpc>
                <a:spcPct val="150000"/>
              </a:lnSpc>
            </a:pPr>
            <a:r>
              <a:rPr lang="zh-CN" altLang="en-US" sz="1400" dirty="0">
                <a:solidFill>
                  <a:schemeClr val="bg2"/>
                </a:solidFill>
                <a:latin typeface="微软雅黑" charset="0"/>
                <a:ea typeface="微软雅黑" charset="0"/>
              </a:rPr>
              <a:t>在这里输入内容</a:t>
            </a:r>
            <a:endParaRPr lang="zh-CN" altLang="en-US" sz="1400" dirty="0">
              <a:solidFill>
                <a:schemeClr val="bg2"/>
              </a:solidFill>
              <a:latin typeface="微软雅黑" charset="0"/>
              <a:ea typeface="微软雅黑" charset="0"/>
            </a:endParaRPr>
          </a:p>
        </p:txBody>
      </p:sp>
      <p:sp>
        <p:nvSpPr>
          <p:cNvPr id="430" name="文本框 429"/>
          <p:cNvSpPr txBox="1"/>
          <p:nvPr>
            <p:custDataLst>
              <p:tags r:id="rId15"/>
            </p:custDataLst>
          </p:nvPr>
        </p:nvSpPr>
        <p:spPr>
          <a:xfrm>
            <a:off x="9325251" y="4495142"/>
            <a:ext cx="1934103" cy="460375"/>
          </a:xfrm>
          <a:prstGeom prst="rect">
            <a:avLst/>
          </a:prstGeom>
          <a:noFill/>
        </p:spPr>
        <p:txBody>
          <a:bodyPr wrap="square">
            <a:spAutoFit/>
          </a:bodyPr>
          <a:lstStyle>
            <a:defPPr>
              <a:defRPr lang="zh-CN"/>
            </a:defPPr>
            <a:lvl1pP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pPr algn="r"/>
            <a:r>
              <a:rPr lang="zh-CN" altLang="en-US" dirty="0">
                <a:solidFill>
                  <a:schemeClr val="bg2"/>
                </a:solidFill>
                <a:latin typeface="微软雅黑" charset="0"/>
                <a:ea typeface="微软雅黑" charset="0"/>
              </a:rPr>
              <a:t>标题四</a:t>
            </a:r>
            <a:endParaRPr lang="zh-CN" altLang="en-US" dirty="0">
              <a:solidFill>
                <a:schemeClr val="bg2"/>
              </a:solidFill>
              <a:latin typeface="微软雅黑" charset="0"/>
              <a:ea typeface="微软雅黑" charset="0"/>
            </a:endParaRPr>
          </a:p>
        </p:txBody>
      </p:sp>
      <p:sp>
        <p:nvSpPr>
          <p:cNvPr id="431" name="文本框 430"/>
          <p:cNvSpPr txBox="1"/>
          <p:nvPr>
            <p:custDataLst>
              <p:tags r:id="rId16"/>
            </p:custDataLst>
          </p:nvPr>
        </p:nvSpPr>
        <p:spPr>
          <a:xfrm>
            <a:off x="1102360" y="4985385"/>
            <a:ext cx="2808605" cy="1060450"/>
          </a:xfrm>
          <a:prstGeom prst="rect">
            <a:avLst/>
          </a:prstGeom>
          <a:noFill/>
        </p:spPr>
        <p:txBody>
          <a:bodyPr wrap="square" rtlCol="0">
            <a:spAutoFit/>
          </a:bodyPr>
          <a:lstStyle>
            <a:defPPr>
              <a:defRPr lang="zh-CN"/>
            </a:defPPr>
            <a:lvl1pPr marL="179705" indent="-179705">
              <a:lnSpc>
                <a:spcPct val="120000"/>
              </a:lnSpc>
              <a:buFont typeface="Arial" panose="020B0604020202090204" pitchFamily="34" charset="0"/>
              <a:buChar char="•"/>
              <a:defRPr sz="1600"/>
            </a:lvl1pPr>
          </a:lstStyle>
          <a:p>
            <a:pPr algn="l">
              <a:lnSpc>
                <a:spcPct val="150000"/>
              </a:lnSpc>
            </a:pPr>
            <a:r>
              <a:rPr lang="zh-CN" altLang="en-US" sz="1400" dirty="0">
                <a:solidFill>
                  <a:schemeClr val="bg2"/>
                </a:solidFill>
                <a:latin typeface="微软雅黑" charset="0"/>
                <a:ea typeface="微软雅黑" charset="0"/>
                <a:sym typeface="+mn-ea"/>
              </a:rPr>
              <a:t>在这里输入内容</a:t>
            </a:r>
            <a:endParaRPr lang="zh-CN" altLang="en-US" sz="1400" dirty="0">
              <a:solidFill>
                <a:schemeClr val="bg2"/>
              </a:solidFill>
              <a:latin typeface="微软雅黑" charset="0"/>
              <a:ea typeface="微软雅黑" charset="0"/>
            </a:endParaRPr>
          </a:p>
          <a:p>
            <a:pPr algn="l">
              <a:lnSpc>
                <a:spcPct val="150000"/>
              </a:lnSpc>
            </a:pPr>
            <a:r>
              <a:rPr lang="zh-CN" altLang="en-US" sz="1400" dirty="0">
                <a:solidFill>
                  <a:schemeClr val="bg2"/>
                </a:solidFill>
                <a:latin typeface="微软雅黑" charset="0"/>
                <a:ea typeface="微软雅黑" charset="0"/>
                <a:sym typeface="+mn-ea"/>
              </a:rPr>
              <a:t>在这里输入内容</a:t>
            </a:r>
            <a:endParaRPr lang="zh-CN" altLang="en-US" sz="1400" dirty="0">
              <a:solidFill>
                <a:schemeClr val="bg2"/>
              </a:solidFill>
              <a:latin typeface="微软雅黑" charset="0"/>
              <a:ea typeface="微软雅黑" charset="0"/>
            </a:endParaRPr>
          </a:p>
          <a:p>
            <a:pPr algn="l">
              <a:lnSpc>
                <a:spcPct val="150000"/>
              </a:lnSpc>
            </a:pPr>
            <a:r>
              <a:rPr lang="zh-CN" altLang="en-US" sz="1400" dirty="0">
                <a:solidFill>
                  <a:schemeClr val="bg2"/>
                </a:solidFill>
                <a:latin typeface="微软雅黑" charset="0"/>
                <a:ea typeface="微软雅黑" charset="0"/>
                <a:sym typeface="+mn-ea"/>
              </a:rPr>
              <a:t>在这里输入内容</a:t>
            </a:r>
            <a:endParaRPr lang="zh-CN" altLang="en-US" sz="1400" dirty="0">
              <a:solidFill>
                <a:schemeClr val="bg2"/>
              </a:solidFill>
              <a:latin typeface="微软雅黑" charset="0"/>
              <a:ea typeface="微软雅黑" charset="0"/>
              <a:sym typeface="+mn-ea"/>
            </a:endParaRPr>
          </a:p>
        </p:txBody>
      </p:sp>
      <p:sp>
        <p:nvSpPr>
          <p:cNvPr id="432" name="文本框 431"/>
          <p:cNvSpPr txBox="1"/>
          <p:nvPr>
            <p:custDataLst>
              <p:tags r:id="rId17"/>
            </p:custDataLst>
          </p:nvPr>
        </p:nvSpPr>
        <p:spPr>
          <a:xfrm>
            <a:off x="1102360" y="4495165"/>
            <a:ext cx="2364740" cy="460375"/>
          </a:xfrm>
          <a:prstGeom prst="rect">
            <a:avLst/>
          </a:prstGeom>
          <a:noFill/>
        </p:spPr>
        <p:txBody>
          <a:bodyPr wrap="square">
            <a:spAutoFit/>
          </a:bodyPr>
          <a:lstStyle>
            <a:defPPr>
              <a:defRPr lang="zh-CN"/>
            </a:defPPr>
            <a:lvl1pP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bg2"/>
                </a:solidFill>
                <a:latin typeface="微软雅黑" charset="0"/>
                <a:ea typeface="微软雅黑" charset="0"/>
              </a:rPr>
              <a:t>标题三</a:t>
            </a:r>
            <a:endParaRPr lang="zh-CN" altLang="en-US" dirty="0">
              <a:solidFill>
                <a:schemeClr val="bg2"/>
              </a:solidFill>
              <a:latin typeface="微软雅黑" charset="0"/>
              <a:ea typeface="微软雅黑" charset="0"/>
            </a:endParaRPr>
          </a:p>
        </p:txBody>
      </p:sp>
      <p:sp>
        <p:nvSpPr>
          <p:cNvPr id="433" name="椭圆 432"/>
          <p:cNvSpPr/>
          <p:nvPr>
            <p:custDataLst>
              <p:tags r:id="rId18"/>
            </p:custDataLst>
          </p:nvPr>
        </p:nvSpPr>
        <p:spPr bwMode="auto">
          <a:xfrm>
            <a:off x="837565" y="4659630"/>
            <a:ext cx="132715" cy="132715"/>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pic>
        <p:nvPicPr>
          <p:cNvPr id="6" name="图片 5" descr="452887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38800" y="3416300"/>
            <a:ext cx="914400" cy="914400"/>
          </a:xfrm>
          <a:prstGeom prst="rect">
            <a:avLst/>
          </a:prstGeom>
        </p:spPr>
      </p:pic>
      <p:sp>
        <p:nvSpPr>
          <p:cNvPr id="34" name="矩形: 圆角 33"/>
          <p:cNvSpPr/>
          <p:nvPr>
            <p:custDataLst>
              <p:tags r:id="rId21"/>
            </p:custDataLst>
          </p:nvPr>
        </p:nvSpPr>
        <p:spPr>
          <a:xfrm flipH="1">
            <a:off x="3829050" y="1607185"/>
            <a:ext cx="4579620" cy="4579620"/>
          </a:xfrm>
          <a:prstGeom prst="roundRect">
            <a:avLst>
              <a:gd name="adj" fmla="val 50000"/>
            </a:avLst>
          </a:prstGeom>
          <a:noFill/>
          <a:ln w="12700" cap="flat" cmpd="sng" algn="ctr">
            <a:gradFill>
              <a:gsLst>
                <a:gs pos="100000">
                  <a:srgbClr val="BDCFF8">
                    <a:alpha val="50000"/>
                  </a:srgbClr>
                </a:gs>
                <a:gs pos="0">
                  <a:srgbClr val="BF98F5">
                    <a:alpha val="57000"/>
                  </a:srgbClr>
                </a:gs>
              </a:gsLst>
              <a:lin ang="0" scaled="0"/>
            </a:gradFill>
            <a:prstDash val="sysDot"/>
            <a:miter lim="800000"/>
          </a:ln>
          <a:effectLst/>
        </p:spPr>
        <p:txBody>
          <a:bodyPr rtlCol="0" anchor="ctr"/>
          <a:p>
            <a:pPr algn="ctr"/>
            <a:endParaRPr lang="zh-CN" altLang="en-US" dirty="0">
              <a:solidFill>
                <a:srgbClr val="FFFFFF"/>
              </a:solidFill>
              <a:latin typeface="Montserrat" charset="0"/>
              <a:ea typeface="阿里巴巴普惠体 R"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162" name="图片 161"/>
          <p:cNvPicPr>
            <a:picLocks noChangeAspect="1"/>
          </p:cNvPicPr>
          <p:nvPr>
            <p:custDataLst>
              <p:tags r:id="rId1"/>
            </p:custDataLst>
          </p:nvPr>
        </p:nvPicPr>
        <p:blipFill>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7000"/>
                    </a14:imgEffect>
                  </a14:imgLayer>
                </a14:imgProps>
              </a:ext>
            </a:extLst>
          </a:blip>
          <a:srcRect t="54848" r="8484"/>
          <a:stretch>
            <a:fillRect/>
          </a:stretch>
        </p:blipFill>
        <p:spPr>
          <a:xfrm flipH="1">
            <a:off x="-237161" y="5640263"/>
            <a:ext cx="5168456" cy="1046407"/>
          </a:xfrm>
          <a:custGeom>
            <a:avLst/>
            <a:gdLst>
              <a:gd name="connsiteX0" fmla="*/ 5168456 w 5168456"/>
              <a:gd name="connsiteY0" fmla="*/ 0 h 1046407"/>
              <a:gd name="connsiteX1" fmla="*/ 0 w 5168456"/>
              <a:gd name="connsiteY1" fmla="*/ 0 h 1046407"/>
              <a:gd name="connsiteX2" fmla="*/ 0 w 5168456"/>
              <a:gd name="connsiteY2" fmla="*/ 1046407 h 1046407"/>
              <a:gd name="connsiteX3" fmla="*/ 5168456 w 5168456"/>
              <a:gd name="connsiteY3" fmla="*/ 1046407 h 1046407"/>
            </a:gdLst>
            <a:ahLst/>
            <a:cxnLst>
              <a:cxn ang="0">
                <a:pos x="connsiteX0" y="connsiteY0"/>
              </a:cxn>
              <a:cxn ang="0">
                <a:pos x="connsiteX1" y="connsiteY1"/>
              </a:cxn>
              <a:cxn ang="0">
                <a:pos x="connsiteX2" y="connsiteY2"/>
              </a:cxn>
              <a:cxn ang="0">
                <a:pos x="connsiteX3" y="connsiteY3"/>
              </a:cxn>
            </a:cxnLst>
            <a:rect l="l" t="t" r="r" b="b"/>
            <a:pathLst>
              <a:path w="5168456" h="1046407">
                <a:moveTo>
                  <a:pt x="5168456" y="0"/>
                </a:moveTo>
                <a:lnTo>
                  <a:pt x="0" y="0"/>
                </a:lnTo>
                <a:lnTo>
                  <a:pt x="0" y="1046407"/>
                </a:lnTo>
                <a:lnTo>
                  <a:pt x="5168456" y="1046407"/>
                </a:lnTo>
                <a:close/>
              </a:path>
            </a:pathLst>
          </a:custGeom>
        </p:spPr>
      </p:pic>
      <p:cxnSp>
        <p:nvCxnSpPr>
          <p:cNvPr id="20" name="直接连接符 19"/>
          <p:cNvCxnSpPr/>
          <p:nvPr>
            <p:custDataLst>
              <p:tags r:id="rId4"/>
            </p:custDataLst>
          </p:nvPr>
        </p:nvCxnSpPr>
        <p:spPr>
          <a:xfrm rot="10800000">
            <a:off x="1242777" y="2083751"/>
            <a:ext cx="435108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1040233" y="1706272"/>
            <a:ext cx="5098042" cy="1279231"/>
            <a:chOff x="1188494" y="1484276"/>
            <a:chExt cx="5098042" cy="1279231"/>
          </a:xfrm>
          <a:gradFill>
            <a:gsLst>
              <a:gs pos="100000">
                <a:schemeClr val="accent1">
                  <a:lumMod val="50000"/>
                </a:schemeClr>
              </a:gs>
              <a:gs pos="0">
                <a:schemeClr val="accent1"/>
              </a:gs>
            </a:gsLst>
            <a:lin ang="0" scaled="0"/>
          </a:gradFill>
        </p:grpSpPr>
        <p:sp>
          <p:nvSpPr>
            <p:cNvPr id="14" name="椭圆 13"/>
            <p:cNvSpPr/>
            <p:nvPr>
              <p:custDataLst>
                <p:tags r:id="rId5"/>
              </p:custDataLst>
            </p:nvPr>
          </p:nvSpPr>
          <p:spPr bwMode="auto">
            <a:xfrm rot="10800000">
              <a:off x="1188494" y="1484276"/>
              <a:ext cx="5098042" cy="483697"/>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56" name="任意多边形: 形状 55"/>
            <p:cNvSpPr/>
            <p:nvPr>
              <p:custDataLst>
                <p:tags r:id="rId6"/>
              </p:custDataLst>
            </p:nvPr>
          </p:nvSpPr>
          <p:spPr bwMode="auto">
            <a:xfrm rot="10800000">
              <a:off x="1188494" y="1735590"/>
              <a:ext cx="5098042" cy="1027917"/>
            </a:xfrm>
            <a:custGeom>
              <a:avLst/>
              <a:gdLst>
                <a:gd name="connsiteX0" fmla="*/ 797435 w 6818869"/>
                <a:gd name="connsiteY0" fmla="*/ 0 h 1374888"/>
                <a:gd name="connsiteX1" fmla="*/ 6021434 w 6818869"/>
                <a:gd name="connsiteY1" fmla="*/ 0 h 1374888"/>
                <a:gd name="connsiteX2" fmla="*/ 6818869 w 6818869"/>
                <a:gd name="connsiteY2" fmla="*/ 1374888 h 1374888"/>
                <a:gd name="connsiteX3" fmla="*/ 0 w 6818869"/>
                <a:gd name="connsiteY3" fmla="*/ 1374888 h 1374888"/>
                <a:gd name="connsiteX4" fmla="*/ 797435 w 6818869"/>
                <a:gd name="connsiteY4" fmla="*/ 0 h 1374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8869" h="1374888">
                  <a:moveTo>
                    <a:pt x="797435" y="0"/>
                  </a:moveTo>
                  <a:lnTo>
                    <a:pt x="6021434" y="0"/>
                  </a:lnTo>
                  <a:lnTo>
                    <a:pt x="6818869" y="1374888"/>
                  </a:lnTo>
                  <a:lnTo>
                    <a:pt x="0" y="1374888"/>
                  </a:lnTo>
                  <a:lnTo>
                    <a:pt x="797435" y="0"/>
                  </a:lnTo>
                  <a:close/>
                </a:path>
              </a:pathLst>
            </a:cu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grpSp>
      <p:sp>
        <p:nvSpPr>
          <p:cNvPr id="69" name="椭圆 68"/>
          <p:cNvSpPr/>
          <p:nvPr>
            <p:custDataLst>
              <p:tags r:id="rId7"/>
            </p:custDataLst>
          </p:nvPr>
        </p:nvSpPr>
        <p:spPr>
          <a:xfrm rot="10800000" flipH="1">
            <a:off x="1640024" y="2886297"/>
            <a:ext cx="3897696" cy="206222"/>
          </a:xfrm>
          <a:prstGeom prst="ellipse">
            <a:avLst/>
          </a:prstGeom>
          <a:gradFill>
            <a:gsLst>
              <a:gs pos="67000">
                <a:srgbClr val="8389EC"/>
              </a:gs>
              <a:gs pos="0">
                <a:srgbClr val="BDCF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 </a:t>
            </a:r>
            <a:endParaRPr lang="zh-CN" altLang="en-US" dirty="0">
              <a:solidFill>
                <a:prstClr val="white"/>
              </a:solidFill>
              <a:latin typeface="等线" panose="02010600030101010101" charset="-122"/>
              <a:ea typeface="等线" panose="02010600030101010101" charset="-122"/>
            </a:endParaRPr>
          </a:p>
        </p:txBody>
      </p:sp>
      <p:sp>
        <p:nvSpPr>
          <p:cNvPr id="59" name="任意多边形: 形状 58"/>
          <p:cNvSpPr/>
          <p:nvPr>
            <p:custDataLst>
              <p:tags r:id="rId8"/>
            </p:custDataLst>
          </p:nvPr>
        </p:nvSpPr>
        <p:spPr bwMode="auto">
          <a:xfrm rot="10800000" flipH="1">
            <a:off x="1720215" y="3183890"/>
            <a:ext cx="3738245" cy="956310"/>
          </a:xfrm>
          <a:custGeom>
            <a:avLst/>
            <a:gdLst>
              <a:gd name="connsiteX0" fmla="*/ 741994 w 4999729"/>
              <a:gd name="connsiteY0" fmla="*/ 0 h 1279299"/>
              <a:gd name="connsiteX1" fmla="*/ 4257736 w 4999729"/>
              <a:gd name="connsiteY1" fmla="*/ 0 h 1279299"/>
              <a:gd name="connsiteX2" fmla="*/ 4999729 w 4999729"/>
              <a:gd name="connsiteY2" fmla="*/ 1279299 h 1279299"/>
              <a:gd name="connsiteX3" fmla="*/ 0 w 4999729"/>
              <a:gd name="connsiteY3" fmla="*/ 1279299 h 1279299"/>
              <a:gd name="connsiteX4" fmla="*/ 741994 w 4999729"/>
              <a:gd name="connsiteY4" fmla="*/ 0 h 127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9729" h="1279299">
                <a:moveTo>
                  <a:pt x="741994" y="0"/>
                </a:moveTo>
                <a:lnTo>
                  <a:pt x="4257736" y="0"/>
                </a:lnTo>
                <a:lnTo>
                  <a:pt x="4999729" y="1279299"/>
                </a:lnTo>
                <a:lnTo>
                  <a:pt x="0" y="1279299"/>
                </a:lnTo>
                <a:lnTo>
                  <a:pt x="741994" y="0"/>
                </a:lnTo>
                <a:close/>
              </a:path>
            </a:pathLst>
          </a:cu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70" name="椭圆 69"/>
          <p:cNvSpPr/>
          <p:nvPr>
            <p:custDataLst>
              <p:tags r:id="rId9"/>
            </p:custDataLst>
          </p:nvPr>
        </p:nvSpPr>
        <p:spPr bwMode="auto">
          <a:xfrm rot="10800000" flipH="1">
            <a:off x="1720215" y="3062605"/>
            <a:ext cx="3737610" cy="228600"/>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74" name="椭圆 73"/>
          <p:cNvSpPr/>
          <p:nvPr>
            <p:custDataLst>
              <p:tags r:id="rId10"/>
            </p:custDataLst>
          </p:nvPr>
        </p:nvSpPr>
        <p:spPr>
          <a:xfrm rot="10800000" flipH="1" flipV="1">
            <a:off x="2271628" y="4061418"/>
            <a:ext cx="2635250" cy="150422"/>
          </a:xfrm>
          <a:prstGeom prst="ellipse">
            <a:avLst/>
          </a:prstGeom>
          <a:gradFill>
            <a:gsLst>
              <a:gs pos="67000">
                <a:srgbClr val="8389EC"/>
              </a:gs>
              <a:gs pos="0">
                <a:srgbClr val="BDCF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prstClr val="white"/>
              </a:solidFill>
              <a:latin typeface="等线" panose="02010600030101010101" charset="-122"/>
              <a:ea typeface="等线" panose="02010600030101010101" charset="-122"/>
              <a:sym typeface="+mn-ea"/>
            </a:endParaRPr>
          </a:p>
        </p:txBody>
      </p:sp>
      <p:sp>
        <p:nvSpPr>
          <p:cNvPr id="75" name="任意多边形 74"/>
          <p:cNvSpPr/>
          <p:nvPr>
            <p:custDataLst>
              <p:tags r:id="rId11"/>
            </p:custDataLst>
          </p:nvPr>
        </p:nvSpPr>
        <p:spPr bwMode="auto">
          <a:xfrm rot="10800000">
            <a:off x="2359025" y="4182110"/>
            <a:ext cx="2461260" cy="10153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il" t="it" r="ir" b="ib"/>
            <a:pathLst>
              <a:path w="3876" h="1599">
                <a:moveTo>
                  <a:pt x="0" y="1495"/>
                </a:moveTo>
                <a:lnTo>
                  <a:pt x="1" y="1492"/>
                </a:lnTo>
                <a:lnTo>
                  <a:pt x="3" y="1489"/>
                </a:lnTo>
                <a:lnTo>
                  <a:pt x="3" y="1489"/>
                </a:lnTo>
                <a:lnTo>
                  <a:pt x="866" y="0"/>
                </a:lnTo>
                <a:lnTo>
                  <a:pt x="3011" y="0"/>
                </a:lnTo>
                <a:lnTo>
                  <a:pt x="3876" y="1492"/>
                </a:lnTo>
                <a:lnTo>
                  <a:pt x="3875" y="1492"/>
                </a:lnTo>
                <a:lnTo>
                  <a:pt x="3876" y="1495"/>
                </a:lnTo>
                <a:lnTo>
                  <a:pt x="3875" y="1497"/>
                </a:lnTo>
                <a:lnTo>
                  <a:pt x="3873" y="1500"/>
                </a:lnTo>
                <a:cubicBezTo>
                  <a:pt x="3853" y="1556"/>
                  <a:pt x="2879" y="1600"/>
                  <a:pt x="1938" y="1599"/>
                </a:cubicBezTo>
                <a:cubicBezTo>
                  <a:pt x="904" y="1601"/>
                  <a:pt x="51" y="1552"/>
                  <a:pt x="6" y="1503"/>
                </a:cubicBezTo>
                <a:lnTo>
                  <a:pt x="3" y="1500"/>
                </a:lnTo>
                <a:lnTo>
                  <a:pt x="1" y="1497"/>
                </a:lnTo>
                <a:lnTo>
                  <a:pt x="0" y="1495"/>
                </a:lnTo>
                <a:close/>
              </a:path>
            </a:pathLst>
          </a:cu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76" name="椭圆 75"/>
          <p:cNvSpPr/>
          <p:nvPr>
            <p:custDataLst>
              <p:tags r:id="rId12"/>
            </p:custDataLst>
          </p:nvPr>
        </p:nvSpPr>
        <p:spPr>
          <a:xfrm rot="10800000" flipH="1">
            <a:off x="2908876" y="5123925"/>
            <a:ext cx="1361938" cy="141668"/>
          </a:xfrm>
          <a:prstGeom prst="ellipse">
            <a:avLst/>
          </a:prstGeom>
          <a:gradFill>
            <a:gsLst>
              <a:gs pos="67000">
                <a:srgbClr val="8389EC"/>
              </a:gs>
              <a:gs pos="0">
                <a:srgbClr val="BDCF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prstClr val="white"/>
              </a:solidFill>
              <a:latin typeface="等线" panose="02010600030101010101" charset="-122"/>
              <a:ea typeface="等线" panose="02010600030101010101" charset="-122"/>
              <a:sym typeface="+mn-ea"/>
            </a:endParaRPr>
          </a:p>
        </p:txBody>
      </p:sp>
      <p:sp>
        <p:nvSpPr>
          <p:cNvPr id="77" name="任意多边形 76"/>
          <p:cNvSpPr/>
          <p:nvPr>
            <p:custDataLst>
              <p:tags r:id="rId13"/>
            </p:custDataLst>
          </p:nvPr>
        </p:nvSpPr>
        <p:spPr bwMode="auto">
          <a:xfrm rot="10800000" flipH="1">
            <a:off x="2992120" y="5235575"/>
            <a:ext cx="1194435" cy="11036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il" t="it" r="ir" b="ib"/>
            <a:pathLst>
              <a:path w="1881" h="1738">
                <a:moveTo>
                  <a:pt x="1" y="1625"/>
                </a:moveTo>
                <a:lnTo>
                  <a:pt x="1" y="1622"/>
                </a:lnTo>
                <a:lnTo>
                  <a:pt x="2" y="1621"/>
                </a:lnTo>
                <a:lnTo>
                  <a:pt x="0" y="1621"/>
                </a:lnTo>
                <a:lnTo>
                  <a:pt x="941" y="0"/>
                </a:lnTo>
                <a:lnTo>
                  <a:pt x="1881" y="1621"/>
                </a:lnTo>
                <a:lnTo>
                  <a:pt x="1878" y="1621"/>
                </a:lnTo>
                <a:lnTo>
                  <a:pt x="1879" y="1622"/>
                </a:lnTo>
                <a:lnTo>
                  <a:pt x="1879" y="1625"/>
                </a:lnTo>
                <a:lnTo>
                  <a:pt x="1879" y="1628"/>
                </a:lnTo>
                <a:lnTo>
                  <a:pt x="1878" y="1631"/>
                </a:lnTo>
                <a:lnTo>
                  <a:pt x="1876" y="1634"/>
                </a:lnTo>
                <a:cubicBezTo>
                  <a:pt x="1854" y="1693"/>
                  <a:pt x="1388" y="1739"/>
                  <a:pt x="940" y="1738"/>
                </a:cubicBezTo>
                <a:cubicBezTo>
                  <a:pt x="439" y="1740"/>
                  <a:pt x="26" y="1687"/>
                  <a:pt x="4" y="1634"/>
                </a:cubicBezTo>
                <a:lnTo>
                  <a:pt x="2" y="1631"/>
                </a:lnTo>
                <a:lnTo>
                  <a:pt x="1" y="1628"/>
                </a:lnTo>
                <a:lnTo>
                  <a:pt x="1" y="1625"/>
                </a:lnTo>
                <a:close/>
              </a:path>
            </a:pathLst>
          </a:cu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charset="0"/>
              <a:cs typeface="微软雅黑" charset="-122"/>
              <a:sym typeface="+mn-ea"/>
            </a:endParaRPr>
          </a:p>
        </p:txBody>
      </p:sp>
      <p:sp>
        <p:nvSpPr>
          <p:cNvPr id="4" name="文本框 3"/>
          <p:cNvSpPr txBox="1"/>
          <p:nvPr>
            <p:custDataLst>
              <p:tags r:id="rId14"/>
            </p:custDataLst>
          </p:nvPr>
        </p:nvSpPr>
        <p:spPr>
          <a:xfrm rot="10800000" flipV="1">
            <a:off x="3090124" y="5342793"/>
            <a:ext cx="1000780"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charset="0"/>
                <a:ea typeface="微软雅黑" charset="0"/>
                <a:cs typeface="阿里巴巴普惠体 B" panose="00020600040101010101" pitchFamily="18" charset="-122"/>
                <a:sym typeface="OPPOSans B" panose="00020600040101010101" pitchFamily="18" charset="-122"/>
              </a:rPr>
              <a:t>结尾</a:t>
            </a:r>
            <a:endParaRPr kumimoji="0" lang="zh-CN" altLang="en-US" sz="2400" b="0" i="0" u="none" strike="noStrike" kern="1200" cap="none" spc="0" normalizeH="0" baseline="0" noProof="0" dirty="0">
              <a:ln>
                <a:noFill/>
              </a:ln>
              <a:solidFill>
                <a:prstClr val="white"/>
              </a:solidFill>
              <a:effectLst/>
              <a:uLnTx/>
              <a:uFillTx/>
              <a:latin typeface="微软雅黑" charset="0"/>
              <a:ea typeface="微软雅黑" charset="0"/>
              <a:cs typeface="阿里巴巴普惠体 B" panose="00020600040101010101" pitchFamily="18" charset="-122"/>
              <a:sym typeface="OPPOSans B" panose="00020600040101010101" pitchFamily="18" charset="-122"/>
            </a:endParaRPr>
          </a:p>
        </p:txBody>
      </p:sp>
      <p:sp>
        <p:nvSpPr>
          <p:cNvPr id="6" name="文本框 5"/>
          <p:cNvSpPr txBox="1"/>
          <p:nvPr>
            <p:custDataLst>
              <p:tags r:id="rId15"/>
            </p:custDataLst>
          </p:nvPr>
        </p:nvSpPr>
        <p:spPr>
          <a:xfrm rot="10800000" flipV="1">
            <a:off x="2908876" y="4442661"/>
            <a:ext cx="13614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charset="0"/>
                <a:ea typeface="微软雅黑" charset="0"/>
                <a:cs typeface="阿里巴巴普惠体 B" panose="00020600040101010101" pitchFamily="18" charset="-122"/>
                <a:sym typeface="OPPOSans B" panose="00020600040101010101" pitchFamily="18" charset="-122"/>
              </a:rPr>
              <a:t>扩充</a:t>
            </a:r>
            <a:endParaRPr kumimoji="0" lang="zh-CN" altLang="en-US" sz="2400" b="0" i="0" u="none" strike="noStrike" kern="1200" cap="none" spc="0" normalizeH="0" baseline="0" noProof="0" dirty="0">
              <a:ln>
                <a:noFill/>
              </a:ln>
              <a:solidFill>
                <a:prstClr val="white"/>
              </a:solidFill>
              <a:effectLst/>
              <a:uLnTx/>
              <a:uFillTx/>
              <a:latin typeface="微软雅黑" charset="0"/>
              <a:ea typeface="微软雅黑" charset="0"/>
              <a:cs typeface="阿里巴巴普惠体 B" panose="00020600040101010101" pitchFamily="18" charset="-122"/>
              <a:sym typeface="OPPOSans B" panose="00020600040101010101" pitchFamily="18" charset="-122"/>
            </a:endParaRPr>
          </a:p>
        </p:txBody>
      </p:sp>
      <p:sp>
        <p:nvSpPr>
          <p:cNvPr id="7" name="文本框 6"/>
          <p:cNvSpPr txBox="1"/>
          <p:nvPr>
            <p:custDataLst>
              <p:tags r:id="rId16"/>
            </p:custDataLst>
          </p:nvPr>
        </p:nvSpPr>
        <p:spPr>
          <a:xfrm rot="10800000" flipV="1">
            <a:off x="2908530" y="3406439"/>
            <a:ext cx="13614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charset="0"/>
                <a:ea typeface="微软雅黑" charset="0"/>
                <a:cs typeface="阿里巴巴普惠体 B" panose="00020600040101010101" pitchFamily="18" charset="-122"/>
                <a:sym typeface="OPPOSans B" panose="00020600040101010101" pitchFamily="18" charset="-122"/>
              </a:rPr>
              <a:t>说明</a:t>
            </a:r>
            <a:endParaRPr kumimoji="0" lang="zh-CN" altLang="en-US" sz="2400" b="0" i="0" u="none" strike="noStrike" kern="1200" cap="none" spc="0" normalizeH="0" baseline="0" noProof="0" dirty="0">
              <a:ln>
                <a:noFill/>
              </a:ln>
              <a:solidFill>
                <a:prstClr val="white"/>
              </a:solidFill>
              <a:effectLst/>
              <a:uLnTx/>
              <a:uFillTx/>
              <a:latin typeface="微软雅黑" charset="0"/>
              <a:ea typeface="微软雅黑" charset="0"/>
              <a:cs typeface="阿里巴巴普惠体 B" panose="00020600040101010101" pitchFamily="18" charset="-122"/>
              <a:sym typeface="OPPOSans B" panose="00020600040101010101" pitchFamily="18" charset="-122"/>
            </a:endParaRPr>
          </a:p>
        </p:txBody>
      </p:sp>
      <p:sp>
        <p:nvSpPr>
          <p:cNvPr id="8" name="文本框 7"/>
          <p:cNvSpPr txBox="1"/>
          <p:nvPr>
            <p:custDataLst>
              <p:tags r:id="rId17"/>
            </p:custDataLst>
          </p:nvPr>
        </p:nvSpPr>
        <p:spPr>
          <a:xfrm rot="10800000" flipV="1">
            <a:off x="2908530" y="2168563"/>
            <a:ext cx="13614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charset="0"/>
                <a:ea typeface="微软雅黑" charset="0"/>
                <a:cs typeface="阿里巴巴普惠体 B" panose="00020600040101010101" pitchFamily="18" charset="-122"/>
                <a:sym typeface="OPPOSans B" panose="00020600040101010101" pitchFamily="18" charset="-122"/>
              </a:rPr>
              <a:t>导语</a:t>
            </a:r>
            <a:endParaRPr kumimoji="0" lang="zh-CN" altLang="en-US" sz="2400" b="0" i="0" u="none" strike="noStrike" kern="1200" cap="none" spc="0" normalizeH="0" baseline="0" noProof="0" dirty="0">
              <a:ln>
                <a:noFill/>
              </a:ln>
              <a:solidFill>
                <a:prstClr val="white"/>
              </a:solidFill>
              <a:effectLst/>
              <a:uLnTx/>
              <a:uFillTx/>
              <a:latin typeface="微软雅黑" charset="0"/>
              <a:ea typeface="微软雅黑" charset="0"/>
              <a:cs typeface="阿里巴巴普惠体 B" panose="00020600040101010101" pitchFamily="18" charset="-122"/>
              <a:sym typeface="OPPOSans B" panose="00020600040101010101" pitchFamily="18" charset="-122"/>
            </a:endParaRPr>
          </a:p>
        </p:txBody>
      </p:sp>
      <p:sp>
        <p:nvSpPr>
          <p:cNvPr id="80" name="文本框 79"/>
          <p:cNvSpPr txBox="1"/>
          <p:nvPr>
            <p:custDataLst>
              <p:tags r:id="rId18"/>
            </p:custDataLst>
          </p:nvPr>
        </p:nvSpPr>
        <p:spPr>
          <a:xfrm>
            <a:off x="7622367" y="2332690"/>
            <a:ext cx="3897696" cy="368300"/>
          </a:xfrm>
          <a:prstGeom prst="rect">
            <a:avLst/>
          </a:prstGeom>
          <a:noFill/>
        </p:spPr>
        <p:txBody>
          <a:bodyPr wrap="square" rtlCol="0">
            <a:spAutoFit/>
          </a:bodyPr>
          <a:lstStyle/>
          <a:p>
            <a:pPr algn="r"/>
            <a:r>
              <a:rPr lang="zh-CN" altLang="en-US" dirty="0">
                <a:solidFill>
                  <a:schemeClr val="bg2"/>
                </a:solidFill>
                <a:latin typeface="微软雅黑" charset="0"/>
                <a:ea typeface="微软雅黑" charset="0"/>
                <a:cs typeface="阿里巴巴普惠体 R" panose="00020600040101010101" pitchFamily="18" charset="-122"/>
                <a:sym typeface="OPPOSans R" panose="00020600040101010101" pitchFamily="18" charset="-122"/>
              </a:rPr>
              <a:t>开头放最重要的材料或者结论</a:t>
            </a:r>
            <a:endParaRPr lang="zh-CN" altLang="en-US" dirty="0">
              <a:solidFill>
                <a:schemeClr val="bg2"/>
              </a:solidFill>
              <a:latin typeface="微软雅黑" charset="0"/>
              <a:ea typeface="微软雅黑" charset="0"/>
              <a:cs typeface="阿里巴巴普惠体 R" panose="00020600040101010101" pitchFamily="18" charset="-122"/>
              <a:sym typeface="OPPOSans R" panose="00020600040101010101" pitchFamily="18" charset="-122"/>
            </a:endParaRPr>
          </a:p>
        </p:txBody>
      </p:sp>
      <p:sp>
        <p:nvSpPr>
          <p:cNvPr id="102" name="文本框 101"/>
          <p:cNvSpPr txBox="1"/>
          <p:nvPr>
            <p:custDataLst>
              <p:tags r:id="rId19"/>
            </p:custDataLst>
          </p:nvPr>
        </p:nvSpPr>
        <p:spPr>
          <a:xfrm>
            <a:off x="8398808" y="1895147"/>
            <a:ext cx="3121254" cy="460375"/>
          </a:xfrm>
          <a:prstGeom prst="rect">
            <a:avLst/>
          </a:prstGeom>
          <a:noFill/>
        </p:spPr>
        <p:txBody>
          <a:bodyPr wrap="square">
            <a:spAutoFit/>
          </a:bodyPr>
          <a:lstStyle>
            <a:defPPr>
              <a:defRPr lang="zh-CN"/>
            </a:defPPr>
            <a:lvl1pPr algn="ctr">
              <a:defRPr sz="28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pPr algn="r"/>
            <a:r>
              <a:rPr lang="zh-CN" altLang="en-US" sz="2400" dirty="0">
                <a:solidFill>
                  <a:schemeClr val="tx1"/>
                </a:solidFill>
                <a:latin typeface="微软雅黑" charset="0"/>
                <a:ea typeface="微软雅黑" charset="0"/>
                <a:sym typeface="OPPOSans B" panose="00020600040101010101" pitchFamily="18" charset="-122"/>
              </a:rPr>
              <a:t>最重要</a:t>
            </a:r>
            <a:r>
              <a:rPr lang="zh-CN" altLang="en-US" sz="2400">
                <a:solidFill>
                  <a:schemeClr val="tx1"/>
                </a:solidFill>
                <a:latin typeface="微软雅黑" charset="0"/>
                <a:ea typeface="微软雅黑" charset="0"/>
                <a:sym typeface="OPPOSans B" panose="00020600040101010101" pitchFamily="18" charset="-122"/>
              </a:rPr>
              <a:t>的内容</a:t>
            </a:r>
            <a:endParaRPr lang="zh-CN" altLang="en-US" sz="2400" dirty="0">
              <a:solidFill>
                <a:schemeClr val="tx1"/>
              </a:solidFill>
              <a:latin typeface="微软雅黑" charset="0"/>
              <a:ea typeface="微软雅黑" charset="0"/>
              <a:sym typeface="OPPOSans B" panose="00020600040101010101" pitchFamily="18" charset="-122"/>
            </a:endParaRPr>
          </a:p>
        </p:txBody>
      </p:sp>
      <p:sp>
        <p:nvSpPr>
          <p:cNvPr id="120" name="文本框 119"/>
          <p:cNvSpPr txBox="1"/>
          <p:nvPr>
            <p:custDataLst>
              <p:tags r:id="rId20"/>
            </p:custDataLst>
          </p:nvPr>
        </p:nvSpPr>
        <p:spPr>
          <a:xfrm>
            <a:off x="7622367" y="3474846"/>
            <a:ext cx="3897696" cy="368300"/>
          </a:xfrm>
          <a:prstGeom prst="rect">
            <a:avLst/>
          </a:prstGeom>
          <a:noFill/>
        </p:spPr>
        <p:txBody>
          <a:bodyPr wrap="square" rtlCol="0">
            <a:spAutoFit/>
          </a:bodyPr>
          <a:lstStyle/>
          <a:p>
            <a:pPr algn="r"/>
            <a:r>
              <a:rPr lang="zh-CN" altLang="en-US" dirty="0">
                <a:solidFill>
                  <a:schemeClr val="bg2"/>
                </a:solidFill>
                <a:latin typeface="微软雅黑" charset="0"/>
                <a:ea typeface="微软雅黑" charset="0"/>
                <a:cs typeface="阿里巴巴普惠体 R" panose="00020600040101010101" pitchFamily="18" charset="-122"/>
                <a:sym typeface="OPPOSans R" panose="00020600040101010101" pitchFamily="18" charset="-122"/>
              </a:rPr>
              <a:t>总结说明理由和原因</a:t>
            </a:r>
            <a:endParaRPr lang="zh-CN" altLang="en-US" dirty="0">
              <a:solidFill>
                <a:schemeClr val="bg2"/>
              </a:solidFill>
              <a:latin typeface="微软雅黑" charset="0"/>
              <a:ea typeface="微软雅黑" charset="0"/>
              <a:cs typeface="阿里巴巴普惠体 R" panose="00020600040101010101" pitchFamily="18" charset="-122"/>
              <a:sym typeface="OPPOSans R" panose="00020600040101010101" pitchFamily="18" charset="-122"/>
            </a:endParaRPr>
          </a:p>
        </p:txBody>
      </p:sp>
      <p:sp>
        <p:nvSpPr>
          <p:cNvPr id="121" name="文本框 120"/>
          <p:cNvSpPr txBox="1"/>
          <p:nvPr>
            <p:custDataLst>
              <p:tags r:id="rId21"/>
            </p:custDataLst>
          </p:nvPr>
        </p:nvSpPr>
        <p:spPr>
          <a:xfrm>
            <a:off x="8398808" y="3037303"/>
            <a:ext cx="3121254" cy="461665"/>
          </a:xfrm>
          <a:prstGeom prst="rect">
            <a:avLst/>
          </a:prstGeom>
          <a:noFill/>
        </p:spPr>
        <p:txBody>
          <a:bodyPr wrap="square">
            <a:spAutoFit/>
          </a:bodyPr>
          <a:lstStyle>
            <a:defPPr>
              <a:defRPr lang="zh-CN"/>
            </a:defPPr>
            <a:lvl1pPr algn="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tx1"/>
                </a:solidFill>
                <a:latin typeface="微软雅黑" charset="0"/>
                <a:ea typeface="微软雅黑" charset="0"/>
                <a:sym typeface="OPPOSans B" panose="00020600040101010101" pitchFamily="18" charset="-122"/>
              </a:rPr>
              <a:t>次要</a:t>
            </a:r>
            <a:r>
              <a:rPr lang="zh-CN" altLang="en-US">
                <a:solidFill>
                  <a:schemeClr val="tx1"/>
                </a:solidFill>
                <a:latin typeface="微软雅黑" charset="0"/>
                <a:ea typeface="微软雅黑" charset="0"/>
                <a:sym typeface="OPPOSans B" panose="00020600040101010101" pitchFamily="18" charset="-122"/>
              </a:rPr>
              <a:t>的内容</a:t>
            </a:r>
            <a:endParaRPr lang="zh-CN" altLang="en-US" dirty="0">
              <a:solidFill>
                <a:schemeClr val="tx1"/>
              </a:solidFill>
              <a:latin typeface="微软雅黑" charset="0"/>
              <a:ea typeface="微软雅黑" charset="0"/>
              <a:sym typeface="OPPOSans B" panose="00020600040101010101" pitchFamily="18" charset="-122"/>
            </a:endParaRPr>
          </a:p>
        </p:txBody>
      </p:sp>
      <p:grpSp>
        <p:nvGrpSpPr>
          <p:cNvPr id="10" name="组合 9"/>
          <p:cNvGrpSpPr/>
          <p:nvPr/>
        </p:nvGrpSpPr>
        <p:grpSpPr>
          <a:xfrm>
            <a:off x="6188075" y="2553335"/>
            <a:ext cx="5271770" cy="353060"/>
            <a:chOff x="9745" y="3517"/>
            <a:chExt cx="8302" cy="556"/>
          </a:xfrm>
        </p:grpSpPr>
        <p:cxnSp>
          <p:nvCxnSpPr>
            <p:cNvPr id="104" name="直接连接符 103"/>
            <p:cNvCxnSpPr/>
            <p:nvPr>
              <p:custDataLst>
                <p:tags r:id="rId22"/>
              </p:custDataLst>
            </p:nvPr>
          </p:nvCxnSpPr>
          <p:spPr>
            <a:xfrm>
              <a:off x="10301" y="4073"/>
              <a:ext cx="7746" cy="0"/>
            </a:xfrm>
            <a:prstGeom prst="line">
              <a:avLst/>
            </a:prstGeom>
            <a:ln w="15875" cap="rnd">
              <a:solidFill>
                <a:srgbClr val="878EED"/>
              </a:solidFill>
              <a:head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3"/>
              </p:custDataLst>
            </p:nvPr>
          </p:nvCxnSpPr>
          <p:spPr>
            <a:xfrm>
              <a:off x="9745" y="3517"/>
              <a:ext cx="556" cy="556"/>
            </a:xfrm>
            <a:prstGeom prst="line">
              <a:avLst/>
            </a:prstGeom>
            <a:ln w="15875" cap="rnd">
              <a:solidFill>
                <a:srgbClr val="878EED"/>
              </a:solidFill>
              <a:headEnd type="oval"/>
            </a:ln>
          </p:spPr>
          <p:style>
            <a:lnRef idx="1">
              <a:schemeClr val="accent1"/>
            </a:lnRef>
            <a:fillRef idx="0">
              <a:schemeClr val="accent1"/>
            </a:fillRef>
            <a:effectRef idx="0">
              <a:schemeClr val="accent1"/>
            </a:effectRef>
            <a:fontRef idx="minor">
              <a:schemeClr val="tx1"/>
            </a:fontRef>
          </p:style>
        </p:cxnSp>
      </p:grpSp>
      <p:sp>
        <p:nvSpPr>
          <p:cNvPr id="145" name="文本框 144"/>
          <p:cNvSpPr txBox="1"/>
          <p:nvPr>
            <p:custDataLst>
              <p:tags r:id="rId24"/>
            </p:custDataLst>
          </p:nvPr>
        </p:nvSpPr>
        <p:spPr>
          <a:xfrm>
            <a:off x="5299956" y="5710724"/>
            <a:ext cx="6220107" cy="368300"/>
          </a:xfrm>
          <a:prstGeom prst="rect">
            <a:avLst/>
          </a:prstGeom>
          <a:noFill/>
        </p:spPr>
        <p:txBody>
          <a:bodyPr wrap="square" rtlCol="0">
            <a:spAutoFit/>
          </a:bodyPr>
          <a:lstStyle/>
          <a:p>
            <a:pPr algn="r"/>
            <a:r>
              <a:rPr lang="zh-CN" altLang="en-US" dirty="0">
                <a:solidFill>
                  <a:schemeClr val="bg2"/>
                </a:solidFill>
                <a:latin typeface="微软雅黑" charset="0"/>
                <a:ea typeface="微软雅黑" charset="0"/>
                <a:cs typeface="阿里巴巴普惠体 R" panose="00020600040101010101" pitchFamily="18" charset="-122"/>
                <a:sym typeface="OPPOSans R" panose="00020600040101010101" pitchFamily="18" charset="-122"/>
              </a:rPr>
              <a:t>交代事情的背景和起源</a:t>
            </a:r>
            <a:endParaRPr lang="zh-CN" altLang="en-US" dirty="0">
              <a:solidFill>
                <a:schemeClr val="bg2"/>
              </a:solidFill>
              <a:latin typeface="微软雅黑" charset="0"/>
              <a:ea typeface="微软雅黑" charset="0"/>
              <a:cs typeface="阿里巴巴普惠体 R" panose="00020600040101010101" pitchFamily="18" charset="-122"/>
              <a:sym typeface="OPPOSans R" panose="00020600040101010101" pitchFamily="18" charset="-122"/>
            </a:endParaRPr>
          </a:p>
        </p:txBody>
      </p:sp>
      <p:sp>
        <p:nvSpPr>
          <p:cNvPr id="146" name="文本框 145"/>
          <p:cNvSpPr txBox="1"/>
          <p:nvPr>
            <p:custDataLst>
              <p:tags r:id="rId25"/>
            </p:custDataLst>
          </p:nvPr>
        </p:nvSpPr>
        <p:spPr>
          <a:xfrm>
            <a:off x="8398808" y="5273181"/>
            <a:ext cx="3121254" cy="461665"/>
          </a:xfrm>
          <a:prstGeom prst="rect">
            <a:avLst/>
          </a:prstGeom>
          <a:noFill/>
        </p:spPr>
        <p:txBody>
          <a:bodyPr wrap="square">
            <a:spAutoFit/>
          </a:bodyPr>
          <a:lstStyle>
            <a:defPPr>
              <a:defRPr lang="zh-CN"/>
            </a:defPPr>
            <a:lvl1pPr algn="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tx1"/>
                </a:solidFill>
                <a:latin typeface="微软雅黑" charset="0"/>
                <a:ea typeface="微软雅黑" charset="0"/>
                <a:sym typeface="OPPOSans B" panose="00020600040101010101" pitchFamily="18" charset="-122"/>
              </a:rPr>
              <a:t>背景、起源</a:t>
            </a:r>
            <a:endParaRPr lang="zh-CN" altLang="en-US" dirty="0">
              <a:solidFill>
                <a:schemeClr val="tx1"/>
              </a:solidFill>
              <a:latin typeface="微软雅黑" charset="0"/>
              <a:ea typeface="微软雅黑" charset="0"/>
              <a:sym typeface="OPPOSans B" panose="00020600040101010101" pitchFamily="18" charset="-122"/>
            </a:endParaRPr>
          </a:p>
        </p:txBody>
      </p:sp>
      <p:sp>
        <p:nvSpPr>
          <p:cNvPr id="148" name="文本框 147"/>
          <p:cNvSpPr txBox="1"/>
          <p:nvPr>
            <p:custDataLst>
              <p:tags r:id="rId26"/>
            </p:custDataLst>
          </p:nvPr>
        </p:nvSpPr>
        <p:spPr>
          <a:xfrm>
            <a:off x="7622367" y="4592785"/>
            <a:ext cx="3897696" cy="368300"/>
          </a:xfrm>
          <a:prstGeom prst="rect">
            <a:avLst/>
          </a:prstGeom>
          <a:noFill/>
        </p:spPr>
        <p:txBody>
          <a:bodyPr wrap="square" rtlCol="0">
            <a:spAutoFit/>
          </a:bodyPr>
          <a:lstStyle/>
          <a:p>
            <a:pPr algn="r"/>
            <a:r>
              <a:rPr lang="zh-CN" altLang="en-US" dirty="0">
                <a:solidFill>
                  <a:schemeClr val="bg2"/>
                </a:solidFill>
                <a:latin typeface="微软雅黑" charset="0"/>
                <a:ea typeface="微软雅黑" charset="0"/>
                <a:cs typeface="阿里巴巴普惠体 R" panose="00020600040101010101" pitchFamily="18" charset="-122"/>
                <a:sym typeface="OPPOSans R" panose="00020600040101010101" pitchFamily="18" charset="-122"/>
              </a:rPr>
              <a:t>扩充说明理由和原因</a:t>
            </a:r>
            <a:endParaRPr lang="zh-CN" altLang="en-US" dirty="0">
              <a:solidFill>
                <a:schemeClr val="bg2"/>
              </a:solidFill>
              <a:latin typeface="微软雅黑" charset="0"/>
              <a:ea typeface="微软雅黑" charset="0"/>
              <a:cs typeface="阿里巴巴普惠体 R" panose="00020600040101010101" pitchFamily="18" charset="-122"/>
              <a:sym typeface="OPPOSans R" panose="00020600040101010101" pitchFamily="18" charset="-122"/>
            </a:endParaRPr>
          </a:p>
        </p:txBody>
      </p:sp>
      <p:sp>
        <p:nvSpPr>
          <p:cNvPr id="149" name="文本框 148"/>
          <p:cNvSpPr txBox="1"/>
          <p:nvPr>
            <p:custDataLst>
              <p:tags r:id="rId27"/>
            </p:custDataLst>
          </p:nvPr>
        </p:nvSpPr>
        <p:spPr>
          <a:xfrm>
            <a:off x="8398808" y="4155242"/>
            <a:ext cx="3121254" cy="461665"/>
          </a:xfrm>
          <a:prstGeom prst="rect">
            <a:avLst/>
          </a:prstGeom>
          <a:noFill/>
        </p:spPr>
        <p:txBody>
          <a:bodyPr wrap="square">
            <a:spAutoFit/>
          </a:bodyPr>
          <a:lstStyle>
            <a:defPPr>
              <a:defRPr lang="zh-CN"/>
            </a:defPPr>
            <a:lvl1pPr algn="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tx1"/>
                </a:solidFill>
                <a:latin typeface="微软雅黑" charset="0"/>
                <a:ea typeface="微软雅黑" charset="0"/>
                <a:sym typeface="OPPOSans B" panose="00020600040101010101" pitchFamily="18" charset="-122"/>
              </a:rPr>
              <a:t>更次要</a:t>
            </a:r>
            <a:r>
              <a:rPr lang="zh-CN" altLang="en-US">
                <a:solidFill>
                  <a:schemeClr val="tx1"/>
                </a:solidFill>
                <a:latin typeface="微软雅黑" charset="0"/>
                <a:ea typeface="微软雅黑" charset="0"/>
                <a:sym typeface="OPPOSans B" panose="00020600040101010101" pitchFamily="18" charset="-122"/>
              </a:rPr>
              <a:t>的内容</a:t>
            </a:r>
            <a:endParaRPr lang="zh-CN" altLang="en-US" dirty="0">
              <a:solidFill>
                <a:schemeClr val="tx1"/>
              </a:solidFill>
              <a:latin typeface="微软雅黑" charset="0"/>
              <a:ea typeface="微软雅黑" charset="0"/>
              <a:sym typeface="OPPOSans B" panose="00020600040101010101" pitchFamily="18" charset="-122"/>
            </a:endParaRPr>
          </a:p>
        </p:txBody>
      </p:sp>
      <p:grpSp>
        <p:nvGrpSpPr>
          <p:cNvPr id="12" name="组合 11"/>
          <p:cNvGrpSpPr/>
          <p:nvPr/>
        </p:nvGrpSpPr>
        <p:grpSpPr>
          <a:xfrm>
            <a:off x="5555615" y="3670935"/>
            <a:ext cx="5963920" cy="353060"/>
            <a:chOff x="8749" y="5277"/>
            <a:chExt cx="9392" cy="556"/>
          </a:xfrm>
        </p:grpSpPr>
        <p:cxnSp>
          <p:nvCxnSpPr>
            <p:cNvPr id="133" name="直接连接符 132"/>
            <p:cNvCxnSpPr/>
            <p:nvPr>
              <p:custDataLst>
                <p:tags r:id="rId28"/>
              </p:custDataLst>
            </p:nvPr>
          </p:nvCxnSpPr>
          <p:spPr>
            <a:xfrm>
              <a:off x="9305" y="5833"/>
              <a:ext cx="8837" cy="0"/>
            </a:xfrm>
            <a:prstGeom prst="line">
              <a:avLst/>
            </a:prstGeom>
            <a:ln w="15875" cap="rnd">
              <a:solidFill>
                <a:srgbClr val="8389EC"/>
              </a:solidFill>
              <a:head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custDataLst>
                <p:tags r:id="rId29"/>
              </p:custDataLst>
            </p:nvPr>
          </p:nvCxnSpPr>
          <p:spPr>
            <a:xfrm>
              <a:off x="8749" y="5277"/>
              <a:ext cx="556" cy="556"/>
            </a:xfrm>
            <a:prstGeom prst="line">
              <a:avLst/>
            </a:prstGeom>
            <a:ln w="15875" cap="rnd">
              <a:solidFill>
                <a:srgbClr val="8389EC"/>
              </a:solidFill>
              <a:headEnd type="ova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921885" y="4787265"/>
            <a:ext cx="6538595" cy="354965"/>
            <a:chOff x="7751" y="7035"/>
            <a:chExt cx="10297" cy="559"/>
          </a:xfrm>
        </p:grpSpPr>
        <p:cxnSp>
          <p:nvCxnSpPr>
            <p:cNvPr id="139" name="直接连接符 138"/>
            <p:cNvCxnSpPr/>
            <p:nvPr>
              <p:custDataLst>
                <p:tags r:id="rId30"/>
              </p:custDataLst>
            </p:nvPr>
          </p:nvCxnSpPr>
          <p:spPr>
            <a:xfrm>
              <a:off x="8308" y="7594"/>
              <a:ext cx="9740" cy="0"/>
            </a:xfrm>
            <a:prstGeom prst="line">
              <a:avLst/>
            </a:prstGeom>
            <a:ln w="15875" cap="rnd">
              <a:solidFill>
                <a:srgbClr val="8389EC"/>
              </a:solidFill>
              <a:headEnd type="none"/>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custDataLst>
                <p:tags r:id="rId31"/>
              </p:custDataLst>
            </p:nvPr>
          </p:nvCxnSpPr>
          <p:spPr>
            <a:xfrm>
              <a:off x="7751" y="7035"/>
              <a:ext cx="556" cy="556"/>
            </a:xfrm>
            <a:prstGeom prst="line">
              <a:avLst/>
            </a:prstGeom>
            <a:ln w="15875" cap="rnd">
              <a:solidFill>
                <a:srgbClr val="8389EC"/>
              </a:solidFill>
              <a:headEnd type="ova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4288790" y="5904230"/>
            <a:ext cx="7230745" cy="355600"/>
            <a:chOff x="6754" y="8794"/>
            <a:chExt cx="11387" cy="560"/>
          </a:xfrm>
        </p:grpSpPr>
        <p:cxnSp>
          <p:nvCxnSpPr>
            <p:cNvPr id="142" name="直接连接符 141"/>
            <p:cNvCxnSpPr/>
            <p:nvPr>
              <p:custDataLst>
                <p:tags r:id="rId32"/>
              </p:custDataLst>
            </p:nvPr>
          </p:nvCxnSpPr>
          <p:spPr>
            <a:xfrm>
              <a:off x="7311" y="9354"/>
              <a:ext cx="10831" cy="0"/>
            </a:xfrm>
            <a:prstGeom prst="line">
              <a:avLst/>
            </a:prstGeom>
            <a:ln w="15875" cap="rnd">
              <a:solidFill>
                <a:srgbClr val="878EED"/>
              </a:solidFill>
              <a:headEnd type="non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custDataLst>
                <p:tags r:id="rId33"/>
              </p:custDataLst>
            </p:nvPr>
          </p:nvCxnSpPr>
          <p:spPr>
            <a:xfrm>
              <a:off x="6754" y="8794"/>
              <a:ext cx="556" cy="556"/>
            </a:xfrm>
            <a:prstGeom prst="line">
              <a:avLst/>
            </a:prstGeom>
            <a:ln w="15875" cap="rnd">
              <a:solidFill>
                <a:srgbClr val="878EED"/>
              </a:solidFill>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a:xfrm>
            <a:off x="911225" y="5797550"/>
            <a:ext cx="2086610" cy="368300"/>
          </a:xfrm>
          <a:prstGeom prst="rect">
            <a:avLst/>
          </a:prstGeom>
          <a:gradFill>
            <a:gsLst>
              <a:gs pos="100000">
                <a:srgbClr val="A5B3FE">
                  <a:alpha val="55000"/>
                </a:srgbClr>
              </a:gs>
              <a:gs pos="56000">
                <a:srgbClr val="6169E6">
                  <a:alpha val="80000"/>
                </a:srgbClr>
              </a:gs>
              <a:gs pos="0">
                <a:srgbClr val="C299F5">
                  <a:alpha val="80000"/>
                </a:srgb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ym typeface="+mn-ea"/>
              </a:rPr>
              <a:t>PINBOBO</a:t>
            </a:r>
            <a:endParaRPr lang="zh-CN" altLang="en-US">
              <a:sym typeface="+mn-ea"/>
            </a:endParaRPr>
          </a:p>
        </p:txBody>
      </p:sp>
      <p:sp>
        <p:nvSpPr>
          <p:cNvPr id="50" name="文本框 49"/>
          <p:cNvSpPr txBox="1"/>
          <p:nvPr/>
        </p:nvSpPr>
        <p:spPr>
          <a:xfrm>
            <a:off x="10776585" y="-171450"/>
            <a:ext cx="1952625" cy="7381875"/>
          </a:xfrm>
          <a:prstGeom prst="rect">
            <a:avLst/>
          </a:prstGeom>
          <a:noFill/>
        </p:spPr>
        <p:txBody>
          <a:bodyPr vert="eaVert" wrap="square" rtlCol="0">
            <a:spAutoFit/>
          </a:bodyPr>
          <a:p>
            <a:r>
              <a:rPr lang="en-US" altLang="zh-CN" sz="11500" b="1">
                <a:ln w="9525" cap="flat" cmpd="sng">
                  <a:gradFill>
                    <a:gsLst>
                      <a:gs pos="0">
                        <a:srgbClr val="C5CDFD"/>
                      </a:gs>
                      <a:gs pos="100000">
                        <a:srgbClr val="FE7B9A">
                          <a:alpha val="5000"/>
                        </a:srgbClr>
                      </a:gs>
                      <a:gs pos="49000">
                        <a:srgbClr val="8389EB">
                          <a:alpha val="69000"/>
                        </a:srgbClr>
                      </a:gs>
                    </a:gsLst>
                    <a:lin ang="0" scaled="0"/>
                  </a:gradFill>
                  <a:prstDash val="solid"/>
                </a:ln>
                <a:noFill/>
                <a:latin typeface="微软雅黑" charset="-122"/>
                <a:ea typeface="微软雅黑" charset="-122"/>
              </a:rPr>
              <a:t>PINBOBO</a:t>
            </a:r>
            <a:endParaRPr lang="en-US" altLang="zh-CN" sz="11500" b="1">
              <a:ln w="9525" cap="flat" cmpd="sng">
                <a:gradFill>
                  <a:gsLst>
                    <a:gs pos="0">
                      <a:srgbClr val="C5CDFD"/>
                    </a:gs>
                    <a:gs pos="100000">
                      <a:srgbClr val="FE7B9A">
                        <a:alpha val="5000"/>
                      </a:srgbClr>
                    </a:gs>
                    <a:gs pos="49000">
                      <a:srgbClr val="8389EB">
                        <a:alpha val="69000"/>
                      </a:srgbClr>
                    </a:gs>
                  </a:gsLst>
                  <a:lin ang="0" scaled="0"/>
                </a:gradFill>
                <a:prstDash val="solid"/>
              </a:ln>
              <a:noFill/>
              <a:latin typeface="微软雅黑" charset="-122"/>
              <a:ea typeface="微软雅黑" charset="-122"/>
            </a:endParaRPr>
          </a:p>
        </p:txBody>
      </p:sp>
      <p:sp>
        <p:nvSpPr>
          <p:cNvPr id="4" name="副标题 3"/>
          <p:cNvSpPr>
            <a:spLocks noGrp="1"/>
          </p:cNvSpPr>
          <p:nvPr>
            <p:ph type="subTitle" idx="4294967295"/>
            <p:custDataLst>
              <p:tags r:id="rId1"/>
            </p:custDataLst>
          </p:nvPr>
        </p:nvSpPr>
        <p:spPr>
          <a:xfrm>
            <a:off x="911225" y="3945255"/>
            <a:ext cx="9144000" cy="782320"/>
          </a:xfrm>
        </p:spPr>
        <p:txBody>
          <a:bodyPr/>
          <a:p>
            <a:pPr marL="0" indent="0" algn="l">
              <a:buNone/>
            </a:pPr>
            <a:r>
              <a:rPr lang="zh-CN" altLang="en-US" sz="2000">
                <a:solidFill>
                  <a:schemeClr val="bg2"/>
                </a:solidFill>
                <a:latin typeface="微软雅黑" charset="-122"/>
                <a:ea typeface="微软雅黑" charset="-122"/>
              </a:rPr>
              <a:t>在这里输入小标题</a:t>
            </a:r>
            <a:endParaRPr lang="zh-CN" altLang="en-US" sz="2000">
              <a:solidFill>
                <a:schemeClr val="bg2"/>
              </a:solidFill>
              <a:latin typeface="微软雅黑" charset="-122"/>
              <a:ea typeface="微软雅黑" charset="-122"/>
            </a:endParaRPr>
          </a:p>
        </p:txBody>
      </p:sp>
      <p:sp>
        <p:nvSpPr>
          <p:cNvPr id="8" name="标题 1"/>
          <p:cNvSpPr>
            <a:spLocks noGrp="1"/>
          </p:cNvSpPr>
          <p:nvPr>
            <p:custDataLst>
              <p:tags r:id="rId2"/>
            </p:custDataLst>
          </p:nvPr>
        </p:nvSpPr>
        <p:spPr>
          <a:xfrm>
            <a:off x="767080" y="2677795"/>
            <a:ext cx="9144000" cy="1323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6000" b="1">
                <a:solidFill>
                  <a:schemeClr val="bg2"/>
                </a:solidFill>
                <a:latin typeface="微软雅黑" charset="-122"/>
                <a:ea typeface="微软雅黑" charset="-122"/>
              </a:rPr>
              <a:t>THANKS!</a:t>
            </a:r>
            <a:endParaRPr lang="en-US" altLang="zh-CN" sz="6000" b="1">
              <a:solidFill>
                <a:schemeClr val="bg2"/>
              </a:solidFill>
              <a:latin typeface="微软雅黑" charset="-122"/>
              <a:ea typeface="微软雅黑" charset="-122"/>
            </a:endParaRPr>
          </a:p>
        </p:txBody>
      </p:sp>
      <p:sp>
        <p:nvSpPr>
          <p:cNvPr id="11" name="文本框 10"/>
          <p:cNvSpPr txBox="1"/>
          <p:nvPr>
            <p:custDataLst>
              <p:tags r:id="rId3"/>
            </p:custDataLst>
          </p:nvPr>
        </p:nvSpPr>
        <p:spPr>
          <a:xfrm>
            <a:off x="2783205" y="908685"/>
            <a:ext cx="4064000" cy="306705"/>
          </a:xfrm>
          <a:prstGeom prst="rect">
            <a:avLst/>
          </a:prstGeom>
          <a:noFill/>
        </p:spPr>
        <p:txBody>
          <a:bodyPr wrap="square" rtlCol="0">
            <a:spAutoFit/>
          </a:bodyPr>
          <a:p>
            <a:r>
              <a:rPr lang="zh-CN" altLang="en-US" sz="1400">
                <a:solidFill>
                  <a:schemeClr val="bg2"/>
                </a:solidFill>
                <a:latin typeface="微软雅黑" charset="-122"/>
                <a:ea typeface="微软雅黑" charset="-122"/>
                <a:cs typeface="微软雅黑" charset="-122"/>
              </a:rPr>
              <a:t>主播选工作</a:t>
            </a:r>
            <a:r>
              <a:rPr lang="en-US" altLang="zh-CN" sz="1400">
                <a:solidFill>
                  <a:schemeClr val="bg2"/>
                </a:solidFill>
                <a:latin typeface="微软雅黑" charset="-122"/>
                <a:ea typeface="微软雅黑" charset="-122"/>
                <a:cs typeface="微软雅黑" charset="-122"/>
              </a:rPr>
              <a:t> </a:t>
            </a:r>
            <a:r>
              <a:rPr lang="zh-CN" altLang="en-US" sz="1400">
                <a:solidFill>
                  <a:schemeClr val="bg2"/>
                </a:solidFill>
                <a:latin typeface="微软雅黑" charset="-122"/>
                <a:ea typeface="微软雅黑" charset="-122"/>
                <a:cs typeface="微软雅黑" charset="-122"/>
              </a:rPr>
              <a:t>都在聘播播</a:t>
            </a:r>
            <a:endParaRPr lang="zh-CN" altLang="en-US" sz="1400">
              <a:solidFill>
                <a:schemeClr val="bg2"/>
              </a:solidFill>
              <a:latin typeface="微软雅黑" charset="-122"/>
              <a:ea typeface="微软雅黑" charset="-122"/>
              <a:cs typeface="微软雅黑" charset="-122"/>
            </a:endParaRPr>
          </a:p>
        </p:txBody>
      </p:sp>
      <p:pic>
        <p:nvPicPr>
          <p:cNvPr id="12" name="图片 11" descr="LOGO白"/>
          <p:cNvPicPr>
            <a:picLocks noChangeAspect="1"/>
          </p:cNvPicPr>
          <p:nvPr>
            <p:custDataLst>
              <p:tags r:id="rId4"/>
            </p:custDataLst>
          </p:nvPr>
        </p:nvPicPr>
        <p:blipFill>
          <a:blip r:embed="rId5"/>
          <a:stretch>
            <a:fillRect/>
          </a:stretch>
        </p:blipFill>
        <p:spPr>
          <a:xfrm>
            <a:off x="911225" y="694055"/>
            <a:ext cx="1574800" cy="5213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3"/>
          <p:cNvGrpSpPr/>
          <p:nvPr/>
        </p:nvGrpSpPr>
        <p:grpSpPr>
          <a:xfrm rot="0">
            <a:off x="6374289" y="5294789"/>
            <a:ext cx="509270" cy="509270"/>
            <a:chOff x="3771900" y="2098675"/>
            <a:chExt cx="392113" cy="392113"/>
          </a:xfrm>
          <a:solidFill>
            <a:srgbClr val="6169E6"/>
          </a:solidFill>
        </p:grpSpPr>
        <p:sp>
          <p:nvSpPr>
            <p:cNvPr id="3" name="Freeform 6"/>
            <p:cNvSpPr/>
            <p:nvPr>
              <p:custDataLst>
                <p:tags r:id="rId1"/>
              </p:custDataLst>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 name="Freeform 7"/>
            <p:cNvSpPr>
              <a:spLocks noEditPoints="1"/>
            </p:cNvSpPr>
            <p:nvPr>
              <p:custDataLst>
                <p:tags r:id="rId2"/>
              </p:custDataLst>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 name="Freeform 8"/>
            <p:cNvSpPr/>
            <p:nvPr>
              <p:custDataLst>
                <p:tags r:id="rId3"/>
              </p:custDataLst>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6" name="Freeform 9"/>
            <p:cNvSpPr/>
            <p:nvPr>
              <p:custDataLst>
                <p:tags r:id="rId4"/>
              </p:custDataLst>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 name="Freeform 10"/>
            <p:cNvSpPr>
              <a:spLocks noEditPoints="1"/>
            </p:cNvSpPr>
            <p:nvPr>
              <p:custDataLst>
                <p:tags r:id="rId5"/>
              </p:custDataLst>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8" name="Freeform 11"/>
            <p:cNvSpPr/>
            <p:nvPr>
              <p:custDataLst>
                <p:tags r:id="rId6"/>
              </p:custDataLst>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sp>
        <p:nvSpPr>
          <p:cNvPr id="9" name="Freeform 12"/>
          <p:cNvSpPr>
            <a:spLocks noEditPoints="1"/>
          </p:cNvSpPr>
          <p:nvPr>
            <p:custDataLst>
              <p:tags r:id="rId7"/>
            </p:custDataLst>
          </p:nvPr>
        </p:nvSpPr>
        <p:spPr bwMode="auto">
          <a:xfrm>
            <a:off x="10241122" y="1626553"/>
            <a:ext cx="546735" cy="546735"/>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solidFill>
            <a:srgbClr val="6169E6"/>
          </a:solid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nvGrpSpPr>
          <p:cNvPr id="13" name="Group 14"/>
          <p:cNvGrpSpPr/>
          <p:nvPr/>
        </p:nvGrpSpPr>
        <p:grpSpPr>
          <a:xfrm rot="0">
            <a:off x="4466908" y="1616393"/>
            <a:ext cx="581660" cy="567055"/>
            <a:chOff x="4592638" y="2076450"/>
            <a:chExt cx="447675" cy="436563"/>
          </a:xfrm>
          <a:solidFill>
            <a:srgbClr val="6169E6"/>
          </a:solidFill>
        </p:grpSpPr>
        <p:sp>
          <p:nvSpPr>
            <p:cNvPr id="14" name="Freeform 15"/>
            <p:cNvSpPr>
              <a:spLocks noEditPoints="1"/>
            </p:cNvSpPr>
            <p:nvPr>
              <p:custDataLst>
                <p:tags r:id="rId8"/>
              </p:custDataLst>
            </p:nvPr>
          </p:nvSpPr>
          <p:spPr bwMode="auto">
            <a:xfrm>
              <a:off x="4656138" y="2076450"/>
              <a:ext cx="295275" cy="295275"/>
            </a:xfrm>
            <a:custGeom>
              <a:avLst/>
              <a:gdLst>
                <a:gd name="T0" fmla="*/ 4 w 385"/>
                <a:gd name="T1" fmla="*/ 249 h 385"/>
                <a:gd name="T2" fmla="*/ 4 w 385"/>
                <a:gd name="T3" fmla="*/ 234 h 385"/>
                <a:gd name="T4" fmla="*/ 48 w 385"/>
                <a:gd name="T5" fmla="*/ 189 h 385"/>
                <a:gd name="T6" fmla="*/ 64 w 385"/>
                <a:gd name="T7" fmla="*/ 189 h 385"/>
                <a:gd name="T8" fmla="*/ 195 w 385"/>
                <a:gd name="T9" fmla="*/ 321 h 385"/>
                <a:gd name="T10" fmla="*/ 195 w 385"/>
                <a:gd name="T11" fmla="*/ 336 h 385"/>
                <a:gd name="T12" fmla="*/ 151 w 385"/>
                <a:gd name="T13" fmla="*/ 381 h 385"/>
                <a:gd name="T14" fmla="*/ 135 w 385"/>
                <a:gd name="T15" fmla="*/ 381 h 385"/>
                <a:gd name="T16" fmla="*/ 4 w 385"/>
                <a:gd name="T17" fmla="*/ 249 h 385"/>
                <a:gd name="T18" fmla="*/ 320 w 385"/>
                <a:gd name="T19" fmla="*/ 196 h 385"/>
                <a:gd name="T20" fmla="*/ 336 w 385"/>
                <a:gd name="T21" fmla="*/ 196 h 385"/>
                <a:gd name="T22" fmla="*/ 381 w 385"/>
                <a:gd name="T23" fmla="*/ 151 h 385"/>
                <a:gd name="T24" fmla="*/ 381 w 385"/>
                <a:gd name="T25" fmla="*/ 135 h 385"/>
                <a:gd name="T26" fmla="*/ 249 w 385"/>
                <a:gd name="T27" fmla="*/ 4 h 385"/>
                <a:gd name="T28" fmla="*/ 234 w 385"/>
                <a:gd name="T29" fmla="*/ 4 h 385"/>
                <a:gd name="T30" fmla="*/ 189 w 385"/>
                <a:gd name="T31" fmla="*/ 49 h 385"/>
                <a:gd name="T32" fmla="*/ 189 w 385"/>
                <a:gd name="T33" fmla="*/ 64 h 385"/>
                <a:gd name="T34" fmla="*/ 320 w 385"/>
                <a:gd name="T35" fmla="*/ 19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385">
                  <a:moveTo>
                    <a:pt x="4" y="249"/>
                  </a:moveTo>
                  <a:cubicBezTo>
                    <a:pt x="0" y="245"/>
                    <a:pt x="0" y="238"/>
                    <a:pt x="4" y="234"/>
                  </a:cubicBezTo>
                  <a:cubicBezTo>
                    <a:pt x="48" y="189"/>
                    <a:pt x="48" y="189"/>
                    <a:pt x="48" y="189"/>
                  </a:cubicBezTo>
                  <a:cubicBezTo>
                    <a:pt x="52" y="185"/>
                    <a:pt x="59" y="185"/>
                    <a:pt x="64" y="189"/>
                  </a:cubicBezTo>
                  <a:cubicBezTo>
                    <a:pt x="195" y="321"/>
                    <a:pt x="195" y="321"/>
                    <a:pt x="195" y="321"/>
                  </a:cubicBezTo>
                  <a:cubicBezTo>
                    <a:pt x="199" y="325"/>
                    <a:pt x="199" y="332"/>
                    <a:pt x="195" y="336"/>
                  </a:cubicBezTo>
                  <a:cubicBezTo>
                    <a:pt x="151" y="381"/>
                    <a:pt x="151" y="381"/>
                    <a:pt x="151" y="381"/>
                  </a:cubicBezTo>
                  <a:cubicBezTo>
                    <a:pt x="147" y="385"/>
                    <a:pt x="140" y="385"/>
                    <a:pt x="135" y="381"/>
                  </a:cubicBezTo>
                  <a:lnTo>
                    <a:pt x="4" y="249"/>
                  </a:lnTo>
                  <a:close/>
                  <a:moveTo>
                    <a:pt x="320" y="196"/>
                  </a:moveTo>
                  <a:cubicBezTo>
                    <a:pt x="325" y="200"/>
                    <a:pt x="332" y="200"/>
                    <a:pt x="336" y="196"/>
                  </a:cubicBezTo>
                  <a:cubicBezTo>
                    <a:pt x="381" y="151"/>
                    <a:pt x="381" y="151"/>
                    <a:pt x="381" y="151"/>
                  </a:cubicBezTo>
                  <a:cubicBezTo>
                    <a:pt x="385" y="147"/>
                    <a:pt x="385" y="140"/>
                    <a:pt x="381" y="135"/>
                  </a:cubicBezTo>
                  <a:cubicBezTo>
                    <a:pt x="249" y="4"/>
                    <a:pt x="249" y="4"/>
                    <a:pt x="249" y="4"/>
                  </a:cubicBezTo>
                  <a:cubicBezTo>
                    <a:pt x="245" y="0"/>
                    <a:pt x="238" y="0"/>
                    <a:pt x="234" y="4"/>
                  </a:cubicBezTo>
                  <a:cubicBezTo>
                    <a:pt x="189" y="49"/>
                    <a:pt x="189" y="49"/>
                    <a:pt x="189" y="49"/>
                  </a:cubicBezTo>
                  <a:cubicBezTo>
                    <a:pt x="185" y="53"/>
                    <a:pt x="185" y="60"/>
                    <a:pt x="189" y="64"/>
                  </a:cubicBezTo>
                  <a:lnTo>
                    <a:pt x="320" y="196"/>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 name="Freeform 16"/>
            <p:cNvSpPr/>
            <p:nvPr>
              <p:custDataLst>
                <p:tags r:id="rId9"/>
              </p:custDataLst>
            </p:nvPr>
          </p:nvSpPr>
          <p:spPr bwMode="auto">
            <a:xfrm>
              <a:off x="4724400" y="2144713"/>
              <a:ext cx="315913" cy="315913"/>
            </a:xfrm>
            <a:custGeom>
              <a:avLst/>
              <a:gdLst>
                <a:gd name="T0" fmla="*/ 406 w 411"/>
                <a:gd name="T1" fmla="*/ 359 h 411"/>
                <a:gd name="T2" fmla="*/ 223 w 411"/>
                <a:gd name="T3" fmla="*/ 175 h 411"/>
                <a:gd name="T4" fmla="*/ 207 w 411"/>
                <a:gd name="T5" fmla="*/ 175 h 411"/>
                <a:gd name="T6" fmla="*/ 205 w 411"/>
                <a:gd name="T7" fmla="*/ 177 h 411"/>
                <a:gd name="T8" fmla="*/ 172 w 411"/>
                <a:gd name="T9" fmla="*/ 144 h 411"/>
                <a:gd name="T10" fmla="*/ 202 w 411"/>
                <a:gd name="T11" fmla="*/ 114 h 411"/>
                <a:gd name="T12" fmla="*/ 202 w 411"/>
                <a:gd name="T13" fmla="*/ 98 h 411"/>
                <a:gd name="T14" fmla="*/ 108 w 411"/>
                <a:gd name="T15" fmla="*/ 4 h 411"/>
                <a:gd name="T16" fmla="*/ 93 w 411"/>
                <a:gd name="T17" fmla="*/ 4 h 411"/>
                <a:gd name="T18" fmla="*/ 4 w 411"/>
                <a:gd name="T19" fmla="*/ 93 h 411"/>
                <a:gd name="T20" fmla="*/ 4 w 411"/>
                <a:gd name="T21" fmla="*/ 108 h 411"/>
                <a:gd name="T22" fmla="*/ 98 w 411"/>
                <a:gd name="T23" fmla="*/ 203 h 411"/>
                <a:gd name="T24" fmla="*/ 114 w 411"/>
                <a:gd name="T25" fmla="*/ 203 h 411"/>
                <a:gd name="T26" fmla="*/ 144 w 411"/>
                <a:gd name="T27" fmla="*/ 172 h 411"/>
                <a:gd name="T28" fmla="*/ 177 w 411"/>
                <a:gd name="T29" fmla="*/ 205 h 411"/>
                <a:gd name="T30" fmla="*/ 175 w 411"/>
                <a:gd name="T31" fmla="*/ 207 h 411"/>
                <a:gd name="T32" fmla="*/ 175 w 411"/>
                <a:gd name="T33" fmla="*/ 223 h 411"/>
                <a:gd name="T34" fmla="*/ 359 w 411"/>
                <a:gd name="T35" fmla="*/ 406 h 411"/>
                <a:gd name="T36" fmla="*/ 374 w 411"/>
                <a:gd name="T37" fmla="*/ 406 h 411"/>
                <a:gd name="T38" fmla="*/ 406 w 411"/>
                <a:gd name="T39" fmla="*/ 374 h 411"/>
                <a:gd name="T40" fmla="*/ 406 w 411"/>
                <a:gd name="T41" fmla="*/ 35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 h="411">
                  <a:moveTo>
                    <a:pt x="406" y="359"/>
                  </a:moveTo>
                  <a:cubicBezTo>
                    <a:pt x="223" y="175"/>
                    <a:pt x="223" y="175"/>
                    <a:pt x="223" y="175"/>
                  </a:cubicBezTo>
                  <a:cubicBezTo>
                    <a:pt x="219" y="171"/>
                    <a:pt x="212" y="171"/>
                    <a:pt x="207" y="175"/>
                  </a:cubicBezTo>
                  <a:cubicBezTo>
                    <a:pt x="205" y="177"/>
                    <a:pt x="205" y="177"/>
                    <a:pt x="205" y="177"/>
                  </a:cubicBezTo>
                  <a:cubicBezTo>
                    <a:pt x="172" y="144"/>
                    <a:pt x="172" y="144"/>
                    <a:pt x="172" y="144"/>
                  </a:cubicBezTo>
                  <a:cubicBezTo>
                    <a:pt x="202" y="114"/>
                    <a:pt x="202" y="114"/>
                    <a:pt x="202" y="114"/>
                  </a:cubicBezTo>
                  <a:cubicBezTo>
                    <a:pt x="207" y="109"/>
                    <a:pt x="207" y="102"/>
                    <a:pt x="202" y="98"/>
                  </a:cubicBezTo>
                  <a:cubicBezTo>
                    <a:pt x="108" y="4"/>
                    <a:pt x="108" y="4"/>
                    <a:pt x="108" y="4"/>
                  </a:cubicBezTo>
                  <a:cubicBezTo>
                    <a:pt x="104" y="0"/>
                    <a:pt x="97" y="0"/>
                    <a:pt x="93" y="4"/>
                  </a:cubicBezTo>
                  <a:cubicBezTo>
                    <a:pt x="4" y="93"/>
                    <a:pt x="4" y="93"/>
                    <a:pt x="4" y="93"/>
                  </a:cubicBezTo>
                  <a:cubicBezTo>
                    <a:pt x="0" y="97"/>
                    <a:pt x="0" y="104"/>
                    <a:pt x="4" y="108"/>
                  </a:cubicBezTo>
                  <a:cubicBezTo>
                    <a:pt x="98" y="203"/>
                    <a:pt x="98" y="203"/>
                    <a:pt x="98" y="203"/>
                  </a:cubicBezTo>
                  <a:cubicBezTo>
                    <a:pt x="102" y="207"/>
                    <a:pt x="109" y="207"/>
                    <a:pt x="114" y="203"/>
                  </a:cubicBezTo>
                  <a:cubicBezTo>
                    <a:pt x="144" y="172"/>
                    <a:pt x="144" y="172"/>
                    <a:pt x="144" y="172"/>
                  </a:cubicBezTo>
                  <a:cubicBezTo>
                    <a:pt x="177" y="205"/>
                    <a:pt x="177" y="205"/>
                    <a:pt x="177" y="205"/>
                  </a:cubicBezTo>
                  <a:cubicBezTo>
                    <a:pt x="175" y="207"/>
                    <a:pt x="175" y="207"/>
                    <a:pt x="175" y="207"/>
                  </a:cubicBezTo>
                  <a:cubicBezTo>
                    <a:pt x="171" y="212"/>
                    <a:pt x="171" y="219"/>
                    <a:pt x="175" y="223"/>
                  </a:cubicBezTo>
                  <a:cubicBezTo>
                    <a:pt x="359" y="406"/>
                    <a:pt x="359" y="406"/>
                    <a:pt x="359" y="406"/>
                  </a:cubicBezTo>
                  <a:cubicBezTo>
                    <a:pt x="363" y="411"/>
                    <a:pt x="370" y="411"/>
                    <a:pt x="374" y="406"/>
                  </a:cubicBezTo>
                  <a:cubicBezTo>
                    <a:pt x="406" y="374"/>
                    <a:pt x="406" y="374"/>
                    <a:pt x="406" y="374"/>
                  </a:cubicBezTo>
                  <a:cubicBezTo>
                    <a:pt x="411" y="370"/>
                    <a:pt x="411" y="363"/>
                    <a:pt x="406" y="359"/>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 name="Freeform 17"/>
            <p:cNvSpPr/>
            <p:nvPr>
              <p:custDataLst>
                <p:tags r:id="rId10"/>
              </p:custDataLst>
            </p:nvPr>
          </p:nvSpPr>
          <p:spPr bwMode="auto">
            <a:xfrm>
              <a:off x="4592638" y="2468563"/>
              <a:ext cx="244475" cy="44450"/>
            </a:xfrm>
            <a:custGeom>
              <a:avLst/>
              <a:gdLst>
                <a:gd name="T0" fmla="*/ 306 w 318"/>
                <a:gd name="T1" fmla="*/ 0 h 57"/>
                <a:gd name="T2" fmla="*/ 12 w 318"/>
                <a:gd name="T3" fmla="*/ 0 h 57"/>
                <a:gd name="T4" fmla="*/ 0 w 318"/>
                <a:gd name="T5" fmla="*/ 12 h 57"/>
                <a:gd name="T6" fmla="*/ 0 w 318"/>
                <a:gd name="T7" fmla="*/ 45 h 57"/>
                <a:gd name="T8" fmla="*/ 12 w 318"/>
                <a:gd name="T9" fmla="*/ 57 h 57"/>
                <a:gd name="T10" fmla="*/ 306 w 318"/>
                <a:gd name="T11" fmla="*/ 57 h 57"/>
                <a:gd name="T12" fmla="*/ 318 w 318"/>
                <a:gd name="T13" fmla="*/ 45 h 57"/>
                <a:gd name="T14" fmla="*/ 318 w 318"/>
                <a:gd name="T15" fmla="*/ 12 h 57"/>
                <a:gd name="T16" fmla="*/ 306 w 318"/>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57">
                  <a:moveTo>
                    <a:pt x="306" y="0"/>
                  </a:moveTo>
                  <a:cubicBezTo>
                    <a:pt x="12" y="0"/>
                    <a:pt x="12" y="0"/>
                    <a:pt x="12" y="0"/>
                  </a:cubicBezTo>
                  <a:cubicBezTo>
                    <a:pt x="5" y="0"/>
                    <a:pt x="0" y="6"/>
                    <a:pt x="0" y="12"/>
                  </a:cubicBezTo>
                  <a:cubicBezTo>
                    <a:pt x="0" y="45"/>
                    <a:pt x="0" y="45"/>
                    <a:pt x="0" y="45"/>
                  </a:cubicBezTo>
                  <a:cubicBezTo>
                    <a:pt x="0" y="52"/>
                    <a:pt x="5" y="57"/>
                    <a:pt x="12" y="57"/>
                  </a:cubicBezTo>
                  <a:cubicBezTo>
                    <a:pt x="306" y="57"/>
                    <a:pt x="306" y="57"/>
                    <a:pt x="306" y="57"/>
                  </a:cubicBezTo>
                  <a:cubicBezTo>
                    <a:pt x="313" y="57"/>
                    <a:pt x="318" y="52"/>
                    <a:pt x="318" y="45"/>
                  </a:cubicBezTo>
                  <a:cubicBezTo>
                    <a:pt x="318" y="12"/>
                    <a:pt x="318" y="12"/>
                    <a:pt x="318" y="12"/>
                  </a:cubicBezTo>
                  <a:cubicBezTo>
                    <a:pt x="318" y="6"/>
                    <a:pt x="313" y="0"/>
                    <a:pt x="306"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4" name="Group 25"/>
          <p:cNvGrpSpPr/>
          <p:nvPr/>
        </p:nvGrpSpPr>
        <p:grpSpPr>
          <a:xfrm rot="0">
            <a:off x="1661954" y="2558733"/>
            <a:ext cx="398145" cy="577215"/>
            <a:chOff x="3814763" y="2921000"/>
            <a:chExt cx="306388" cy="444500"/>
          </a:xfrm>
          <a:solidFill>
            <a:srgbClr val="6169E6"/>
          </a:solidFill>
        </p:grpSpPr>
        <p:sp>
          <p:nvSpPr>
            <p:cNvPr id="25" name="Freeform 24"/>
            <p:cNvSpPr>
              <a:spLocks noEditPoints="1"/>
            </p:cNvSpPr>
            <p:nvPr>
              <p:custDataLst>
                <p:tags r:id="rId11"/>
              </p:custDataLst>
            </p:nvPr>
          </p:nvSpPr>
          <p:spPr bwMode="auto">
            <a:xfrm>
              <a:off x="3814763" y="2921000"/>
              <a:ext cx="306388" cy="444500"/>
            </a:xfrm>
            <a:custGeom>
              <a:avLst/>
              <a:gdLst>
                <a:gd name="T0" fmla="*/ 340 w 398"/>
                <a:gd name="T1" fmla="*/ 0 h 580"/>
                <a:gd name="T2" fmla="*/ 58 w 398"/>
                <a:gd name="T3" fmla="*/ 0 h 580"/>
                <a:gd name="T4" fmla="*/ 0 w 398"/>
                <a:gd name="T5" fmla="*/ 57 h 580"/>
                <a:gd name="T6" fmla="*/ 0 w 398"/>
                <a:gd name="T7" fmla="*/ 523 h 580"/>
                <a:gd name="T8" fmla="*/ 58 w 398"/>
                <a:gd name="T9" fmla="*/ 580 h 580"/>
                <a:gd name="T10" fmla="*/ 340 w 398"/>
                <a:gd name="T11" fmla="*/ 580 h 580"/>
                <a:gd name="T12" fmla="*/ 398 w 398"/>
                <a:gd name="T13" fmla="*/ 523 h 580"/>
                <a:gd name="T14" fmla="*/ 398 w 398"/>
                <a:gd name="T15" fmla="*/ 522 h 580"/>
                <a:gd name="T16" fmla="*/ 398 w 398"/>
                <a:gd name="T17" fmla="*/ 518 h 580"/>
                <a:gd name="T18" fmla="*/ 398 w 398"/>
                <a:gd name="T19" fmla="*/ 57 h 580"/>
                <a:gd name="T20" fmla="*/ 340 w 398"/>
                <a:gd name="T21" fmla="*/ 0 h 580"/>
                <a:gd name="T22" fmla="*/ 172 w 398"/>
                <a:gd name="T23" fmla="*/ 15 h 580"/>
                <a:gd name="T24" fmla="*/ 226 w 398"/>
                <a:gd name="T25" fmla="*/ 15 h 580"/>
                <a:gd name="T26" fmla="*/ 232 w 398"/>
                <a:gd name="T27" fmla="*/ 21 h 580"/>
                <a:gd name="T28" fmla="*/ 226 w 398"/>
                <a:gd name="T29" fmla="*/ 28 h 580"/>
                <a:gd name="T30" fmla="*/ 172 w 398"/>
                <a:gd name="T31" fmla="*/ 28 h 580"/>
                <a:gd name="T32" fmla="*/ 166 w 398"/>
                <a:gd name="T33" fmla="*/ 21 h 580"/>
                <a:gd name="T34" fmla="*/ 172 w 398"/>
                <a:gd name="T35" fmla="*/ 15 h 580"/>
                <a:gd name="T36" fmla="*/ 199 w 398"/>
                <a:gd name="T37" fmla="*/ 561 h 580"/>
                <a:gd name="T38" fmla="*/ 173 w 398"/>
                <a:gd name="T39" fmla="*/ 535 h 580"/>
                <a:gd name="T40" fmla="*/ 199 w 398"/>
                <a:gd name="T41" fmla="*/ 508 h 580"/>
                <a:gd name="T42" fmla="*/ 225 w 398"/>
                <a:gd name="T43" fmla="*/ 535 h 580"/>
                <a:gd name="T44" fmla="*/ 199 w 398"/>
                <a:gd name="T45" fmla="*/ 561 h 580"/>
                <a:gd name="T46" fmla="*/ 356 w 398"/>
                <a:gd name="T47" fmla="*/ 476 h 580"/>
                <a:gd name="T48" fmla="*/ 340 w 398"/>
                <a:gd name="T49" fmla="*/ 491 h 580"/>
                <a:gd name="T50" fmla="*/ 58 w 398"/>
                <a:gd name="T51" fmla="*/ 491 h 580"/>
                <a:gd name="T52" fmla="*/ 42 w 398"/>
                <a:gd name="T53" fmla="*/ 475 h 580"/>
                <a:gd name="T54" fmla="*/ 42 w 398"/>
                <a:gd name="T55" fmla="*/ 63 h 580"/>
                <a:gd name="T56" fmla="*/ 58 w 398"/>
                <a:gd name="T57" fmla="*/ 47 h 580"/>
                <a:gd name="T58" fmla="*/ 340 w 398"/>
                <a:gd name="T59" fmla="*/ 47 h 580"/>
                <a:gd name="T60" fmla="*/ 356 w 398"/>
                <a:gd name="T61" fmla="*/ 63 h 580"/>
                <a:gd name="T62" fmla="*/ 356 w 398"/>
                <a:gd name="T63" fmla="*/ 476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580">
                  <a:moveTo>
                    <a:pt x="340" y="0"/>
                  </a:moveTo>
                  <a:cubicBezTo>
                    <a:pt x="58" y="0"/>
                    <a:pt x="58" y="0"/>
                    <a:pt x="58" y="0"/>
                  </a:cubicBezTo>
                  <a:cubicBezTo>
                    <a:pt x="26" y="0"/>
                    <a:pt x="0" y="25"/>
                    <a:pt x="0" y="57"/>
                  </a:cubicBezTo>
                  <a:cubicBezTo>
                    <a:pt x="0" y="523"/>
                    <a:pt x="0" y="523"/>
                    <a:pt x="0" y="523"/>
                  </a:cubicBezTo>
                  <a:cubicBezTo>
                    <a:pt x="0" y="555"/>
                    <a:pt x="26" y="580"/>
                    <a:pt x="58" y="580"/>
                  </a:cubicBezTo>
                  <a:cubicBezTo>
                    <a:pt x="340" y="580"/>
                    <a:pt x="340" y="580"/>
                    <a:pt x="340" y="580"/>
                  </a:cubicBezTo>
                  <a:cubicBezTo>
                    <a:pt x="372" y="580"/>
                    <a:pt x="398" y="555"/>
                    <a:pt x="398" y="523"/>
                  </a:cubicBezTo>
                  <a:cubicBezTo>
                    <a:pt x="398" y="522"/>
                    <a:pt x="398" y="522"/>
                    <a:pt x="398" y="522"/>
                  </a:cubicBezTo>
                  <a:cubicBezTo>
                    <a:pt x="398" y="518"/>
                    <a:pt x="398" y="518"/>
                    <a:pt x="398" y="518"/>
                  </a:cubicBezTo>
                  <a:cubicBezTo>
                    <a:pt x="398" y="57"/>
                    <a:pt x="398" y="57"/>
                    <a:pt x="398" y="57"/>
                  </a:cubicBezTo>
                  <a:cubicBezTo>
                    <a:pt x="398" y="25"/>
                    <a:pt x="372" y="0"/>
                    <a:pt x="340" y="0"/>
                  </a:cubicBezTo>
                  <a:close/>
                  <a:moveTo>
                    <a:pt x="172" y="15"/>
                  </a:moveTo>
                  <a:cubicBezTo>
                    <a:pt x="226" y="15"/>
                    <a:pt x="226" y="15"/>
                    <a:pt x="226" y="15"/>
                  </a:cubicBezTo>
                  <a:cubicBezTo>
                    <a:pt x="230" y="15"/>
                    <a:pt x="232" y="18"/>
                    <a:pt x="232" y="21"/>
                  </a:cubicBezTo>
                  <a:cubicBezTo>
                    <a:pt x="232" y="25"/>
                    <a:pt x="230" y="28"/>
                    <a:pt x="226" y="28"/>
                  </a:cubicBezTo>
                  <a:cubicBezTo>
                    <a:pt x="172" y="28"/>
                    <a:pt x="172" y="28"/>
                    <a:pt x="172" y="28"/>
                  </a:cubicBezTo>
                  <a:cubicBezTo>
                    <a:pt x="168" y="28"/>
                    <a:pt x="166" y="25"/>
                    <a:pt x="166" y="21"/>
                  </a:cubicBezTo>
                  <a:cubicBezTo>
                    <a:pt x="166" y="18"/>
                    <a:pt x="168" y="15"/>
                    <a:pt x="172" y="15"/>
                  </a:cubicBezTo>
                  <a:close/>
                  <a:moveTo>
                    <a:pt x="199" y="561"/>
                  </a:moveTo>
                  <a:cubicBezTo>
                    <a:pt x="184" y="561"/>
                    <a:pt x="173" y="549"/>
                    <a:pt x="173" y="535"/>
                  </a:cubicBezTo>
                  <a:cubicBezTo>
                    <a:pt x="173" y="520"/>
                    <a:pt x="184" y="508"/>
                    <a:pt x="199" y="508"/>
                  </a:cubicBezTo>
                  <a:cubicBezTo>
                    <a:pt x="214" y="508"/>
                    <a:pt x="225" y="520"/>
                    <a:pt x="225" y="535"/>
                  </a:cubicBezTo>
                  <a:cubicBezTo>
                    <a:pt x="225" y="549"/>
                    <a:pt x="214" y="561"/>
                    <a:pt x="199" y="561"/>
                  </a:cubicBezTo>
                  <a:close/>
                  <a:moveTo>
                    <a:pt x="356" y="476"/>
                  </a:moveTo>
                  <a:cubicBezTo>
                    <a:pt x="355" y="484"/>
                    <a:pt x="349" y="491"/>
                    <a:pt x="340" y="491"/>
                  </a:cubicBezTo>
                  <a:cubicBezTo>
                    <a:pt x="58" y="491"/>
                    <a:pt x="58" y="491"/>
                    <a:pt x="58" y="491"/>
                  </a:cubicBezTo>
                  <a:cubicBezTo>
                    <a:pt x="49" y="491"/>
                    <a:pt x="42" y="484"/>
                    <a:pt x="42" y="475"/>
                  </a:cubicBezTo>
                  <a:cubicBezTo>
                    <a:pt x="42" y="63"/>
                    <a:pt x="42" y="63"/>
                    <a:pt x="42" y="63"/>
                  </a:cubicBezTo>
                  <a:cubicBezTo>
                    <a:pt x="42" y="54"/>
                    <a:pt x="49" y="47"/>
                    <a:pt x="58" y="47"/>
                  </a:cubicBezTo>
                  <a:cubicBezTo>
                    <a:pt x="340" y="47"/>
                    <a:pt x="340" y="47"/>
                    <a:pt x="340" y="47"/>
                  </a:cubicBezTo>
                  <a:cubicBezTo>
                    <a:pt x="349" y="47"/>
                    <a:pt x="356" y="54"/>
                    <a:pt x="356" y="63"/>
                  </a:cubicBezTo>
                  <a:cubicBezTo>
                    <a:pt x="356" y="476"/>
                    <a:pt x="356" y="476"/>
                    <a:pt x="356" y="476"/>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6" name="Freeform 25"/>
            <p:cNvSpPr/>
            <p:nvPr>
              <p:custDataLst>
                <p:tags r:id="rId12"/>
              </p:custDataLst>
            </p:nvPr>
          </p:nvSpPr>
          <p:spPr bwMode="auto">
            <a:xfrm>
              <a:off x="3903663" y="2998788"/>
              <a:ext cx="128588" cy="96838"/>
            </a:xfrm>
            <a:custGeom>
              <a:avLst/>
              <a:gdLst>
                <a:gd name="T0" fmla="*/ 166 w 166"/>
                <a:gd name="T1" fmla="*/ 62 h 127"/>
                <a:gd name="T2" fmla="*/ 133 w 166"/>
                <a:gd name="T3" fmla="*/ 47 h 127"/>
                <a:gd name="T4" fmla="*/ 0 w 166"/>
                <a:gd name="T5" fmla="*/ 117 h 127"/>
                <a:gd name="T6" fmla="*/ 111 w 166"/>
                <a:gd name="T7" fmla="*/ 37 h 127"/>
                <a:gd name="T8" fmla="*/ 80 w 166"/>
                <a:gd name="T9" fmla="*/ 23 h 127"/>
                <a:gd name="T10" fmla="*/ 143 w 166"/>
                <a:gd name="T11" fmla="*/ 0 h 127"/>
                <a:gd name="T12" fmla="*/ 166 w 166"/>
                <a:gd name="T13" fmla="*/ 62 h 127"/>
              </a:gdLst>
              <a:ahLst/>
              <a:cxnLst>
                <a:cxn ang="0">
                  <a:pos x="T0" y="T1"/>
                </a:cxn>
                <a:cxn ang="0">
                  <a:pos x="T2" y="T3"/>
                </a:cxn>
                <a:cxn ang="0">
                  <a:pos x="T4" y="T5"/>
                </a:cxn>
                <a:cxn ang="0">
                  <a:pos x="T6" y="T7"/>
                </a:cxn>
                <a:cxn ang="0">
                  <a:pos x="T8" y="T9"/>
                </a:cxn>
                <a:cxn ang="0">
                  <a:pos x="T10" y="T11"/>
                </a:cxn>
                <a:cxn ang="0">
                  <a:pos x="T12" y="T13"/>
                </a:cxn>
              </a:cxnLst>
              <a:rect l="0" t="0" r="r" b="b"/>
              <a:pathLst>
                <a:path w="166" h="127">
                  <a:moveTo>
                    <a:pt x="166" y="62"/>
                  </a:moveTo>
                  <a:cubicBezTo>
                    <a:pt x="133" y="47"/>
                    <a:pt x="133" y="47"/>
                    <a:pt x="133" y="47"/>
                  </a:cubicBezTo>
                  <a:cubicBezTo>
                    <a:pt x="95" y="127"/>
                    <a:pt x="0" y="117"/>
                    <a:pt x="0" y="117"/>
                  </a:cubicBezTo>
                  <a:cubicBezTo>
                    <a:pt x="71" y="106"/>
                    <a:pt x="101" y="58"/>
                    <a:pt x="111" y="37"/>
                  </a:cubicBezTo>
                  <a:cubicBezTo>
                    <a:pt x="80" y="23"/>
                    <a:pt x="80" y="23"/>
                    <a:pt x="80" y="23"/>
                  </a:cubicBezTo>
                  <a:cubicBezTo>
                    <a:pt x="143" y="0"/>
                    <a:pt x="143" y="0"/>
                    <a:pt x="143" y="0"/>
                  </a:cubicBezTo>
                  <a:lnTo>
                    <a:pt x="166" y="62"/>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7" name="Freeform 26"/>
            <p:cNvSpPr/>
            <p:nvPr>
              <p:custDataLst>
                <p:tags r:id="rId13"/>
              </p:custDataLst>
            </p:nvPr>
          </p:nvSpPr>
          <p:spPr bwMode="auto">
            <a:xfrm>
              <a:off x="4008438" y="3060700"/>
              <a:ext cx="52388" cy="207963"/>
            </a:xfrm>
            <a:custGeom>
              <a:avLst/>
              <a:gdLst>
                <a:gd name="T0" fmla="*/ 68 w 68"/>
                <a:gd name="T1" fmla="*/ 10 h 271"/>
                <a:gd name="T2" fmla="*/ 68 w 68"/>
                <a:gd name="T3" fmla="*/ 261 h 271"/>
                <a:gd name="T4" fmla="*/ 58 w 68"/>
                <a:gd name="T5" fmla="*/ 271 h 271"/>
                <a:gd name="T6" fmla="*/ 10 w 68"/>
                <a:gd name="T7" fmla="*/ 271 h 271"/>
                <a:gd name="T8" fmla="*/ 0 w 68"/>
                <a:gd name="T9" fmla="*/ 261 h 271"/>
                <a:gd name="T10" fmla="*/ 0 w 68"/>
                <a:gd name="T11" fmla="*/ 10 h 271"/>
                <a:gd name="T12" fmla="*/ 10 w 68"/>
                <a:gd name="T13" fmla="*/ 0 h 271"/>
                <a:gd name="T14" fmla="*/ 58 w 68"/>
                <a:gd name="T15" fmla="*/ 0 h 271"/>
                <a:gd name="T16" fmla="*/ 68 w 68"/>
                <a:gd name="T17" fmla="*/ 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71">
                  <a:moveTo>
                    <a:pt x="68" y="10"/>
                  </a:moveTo>
                  <a:cubicBezTo>
                    <a:pt x="68" y="261"/>
                    <a:pt x="68" y="261"/>
                    <a:pt x="68" y="261"/>
                  </a:cubicBezTo>
                  <a:cubicBezTo>
                    <a:pt x="68" y="266"/>
                    <a:pt x="64" y="271"/>
                    <a:pt x="58" y="271"/>
                  </a:cubicBezTo>
                  <a:cubicBezTo>
                    <a:pt x="10" y="271"/>
                    <a:pt x="10" y="271"/>
                    <a:pt x="10" y="271"/>
                  </a:cubicBezTo>
                  <a:cubicBezTo>
                    <a:pt x="4" y="271"/>
                    <a:pt x="0" y="266"/>
                    <a:pt x="0" y="261"/>
                  </a:cubicBezTo>
                  <a:cubicBezTo>
                    <a:pt x="0" y="10"/>
                    <a:pt x="0" y="10"/>
                    <a:pt x="0" y="10"/>
                  </a:cubicBezTo>
                  <a:cubicBezTo>
                    <a:pt x="0" y="4"/>
                    <a:pt x="4" y="0"/>
                    <a:pt x="10" y="0"/>
                  </a:cubicBezTo>
                  <a:cubicBezTo>
                    <a:pt x="58" y="0"/>
                    <a:pt x="58" y="0"/>
                    <a:pt x="58" y="0"/>
                  </a:cubicBezTo>
                  <a:cubicBezTo>
                    <a:pt x="64" y="0"/>
                    <a:pt x="68" y="4"/>
                    <a:pt x="68" y="1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8" name="Freeform 27"/>
            <p:cNvSpPr/>
            <p:nvPr>
              <p:custDataLst>
                <p:tags r:id="rId14"/>
              </p:custDataLst>
            </p:nvPr>
          </p:nvSpPr>
          <p:spPr bwMode="auto">
            <a:xfrm>
              <a:off x="3941763" y="3098800"/>
              <a:ext cx="52388" cy="169863"/>
            </a:xfrm>
            <a:custGeom>
              <a:avLst/>
              <a:gdLst>
                <a:gd name="T0" fmla="*/ 68 w 68"/>
                <a:gd name="T1" fmla="*/ 10 h 220"/>
                <a:gd name="T2" fmla="*/ 68 w 68"/>
                <a:gd name="T3" fmla="*/ 210 h 220"/>
                <a:gd name="T4" fmla="*/ 58 w 68"/>
                <a:gd name="T5" fmla="*/ 220 h 220"/>
                <a:gd name="T6" fmla="*/ 10 w 68"/>
                <a:gd name="T7" fmla="*/ 220 h 220"/>
                <a:gd name="T8" fmla="*/ 0 w 68"/>
                <a:gd name="T9" fmla="*/ 210 h 220"/>
                <a:gd name="T10" fmla="*/ 0 w 68"/>
                <a:gd name="T11" fmla="*/ 10 h 220"/>
                <a:gd name="T12" fmla="*/ 10 w 68"/>
                <a:gd name="T13" fmla="*/ 0 h 220"/>
                <a:gd name="T14" fmla="*/ 58 w 68"/>
                <a:gd name="T15" fmla="*/ 0 h 220"/>
                <a:gd name="T16" fmla="*/ 68 w 68"/>
                <a:gd name="T17"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0">
                  <a:moveTo>
                    <a:pt x="68" y="10"/>
                  </a:moveTo>
                  <a:cubicBezTo>
                    <a:pt x="68" y="210"/>
                    <a:pt x="68" y="210"/>
                    <a:pt x="68" y="210"/>
                  </a:cubicBezTo>
                  <a:cubicBezTo>
                    <a:pt x="68" y="215"/>
                    <a:pt x="64" y="220"/>
                    <a:pt x="58" y="220"/>
                  </a:cubicBezTo>
                  <a:cubicBezTo>
                    <a:pt x="10" y="220"/>
                    <a:pt x="10" y="220"/>
                    <a:pt x="10" y="220"/>
                  </a:cubicBezTo>
                  <a:cubicBezTo>
                    <a:pt x="4" y="220"/>
                    <a:pt x="0" y="215"/>
                    <a:pt x="0" y="210"/>
                  </a:cubicBezTo>
                  <a:cubicBezTo>
                    <a:pt x="0" y="10"/>
                    <a:pt x="0" y="10"/>
                    <a:pt x="0" y="10"/>
                  </a:cubicBezTo>
                  <a:cubicBezTo>
                    <a:pt x="0" y="5"/>
                    <a:pt x="4" y="0"/>
                    <a:pt x="10" y="0"/>
                  </a:cubicBezTo>
                  <a:cubicBezTo>
                    <a:pt x="58" y="0"/>
                    <a:pt x="58" y="0"/>
                    <a:pt x="58" y="0"/>
                  </a:cubicBezTo>
                  <a:cubicBezTo>
                    <a:pt x="64" y="0"/>
                    <a:pt x="68" y="5"/>
                    <a:pt x="68" y="1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9" name="Freeform 28"/>
            <p:cNvSpPr/>
            <p:nvPr>
              <p:custDataLst>
                <p:tags r:id="rId15"/>
              </p:custDataLst>
            </p:nvPr>
          </p:nvSpPr>
          <p:spPr bwMode="auto">
            <a:xfrm>
              <a:off x="3875088" y="3138488"/>
              <a:ext cx="53975" cy="130175"/>
            </a:xfrm>
            <a:custGeom>
              <a:avLst/>
              <a:gdLst>
                <a:gd name="T0" fmla="*/ 69 w 69"/>
                <a:gd name="T1" fmla="*/ 10 h 168"/>
                <a:gd name="T2" fmla="*/ 69 w 69"/>
                <a:gd name="T3" fmla="*/ 158 h 168"/>
                <a:gd name="T4" fmla="*/ 58 w 69"/>
                <a:gd name="T5" fmla="*/ 168 h 168"/>
                <a:gd name="T6" fmla="*/ 10 w 69"/>
                <a:gd name="T7" fmla="*/ 168 h 168"/>
                <a:gd name="T8" fmla="*/ 0 w 69"/>
                <a:gd name="T9" fmla="*/ 158 h 168"/>
                <a:gd name="T10" fmla="*/ 0 w 69"/>
                <a:gd name="T11" fmla="*/ 10 h 168"/>
                <a:gd name="T12" fmla="*/ 10 w 69"/>
                <a:gd name="T13" fmla="*/ 0 h 168"/>
                <a:gd name="T14" fmla="*/ 58 w 69"/>
                <a:gd name="T15" fmla="*/ 0 h 168"/>
                <a:gd name="T16" fmla="*/ 69 w 69"/>
                <a:gd name="T17" fmla="*/ 1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68">
                  <a:moveTo>
                    <a:pt x="69" y="10"/>
                  </a:moveTo>
                  <a:cubicBezTo>
                    <a:pt x="69" y="158"/>
                    <a:pt x="69" y="158"/>
                    <a:pt x="69" y="158"/>
                  </a:cubicBezTo>
                  <a:cubicBezTo>
                    <a:pt x="69" y="163"/>
                    <a:pt x="64" y="168"/>
                    <a:pt x="58" y="168"/>
                  </a:cubicBezTo>
                  <a:cubicBezTo>
                    <a:pt x="10" y="168"/>
                    <a:pt x="10" y="168"/>
                    <a:pt x="10" y="168"/>
                  </a:cubicBezTo>
                  <a:cubicBezTo>
                    <a:pt x="4" y="168"/>
                    <a:pt x="0" y="163"/>
                    <a:pt x="0" y="158"/>
                  </a:cubicBezTo>
                  <a:cubicBezTo>
                    <a:pt x="0" y="10"/>
                    <a:pt x="0" y="10"/>
                    <a:pt x="0" y="10"/>
                  </a:cubicBezTo>
                  <a:cubicBezTo>
                    <a:pt x="0" y="4"/>
                    <a:pt x="4" y="0"/>
                    <a:pt x="10" y="0"/>
                  </a:cubicBezTo>
                  <a:cubicBezTo>
                    <a:pt x="58" y="0"/>
                    <a:pt x="58" y="0"/>
                    <a:pt x="58" y="0"/>
                  </a:cubicBezTo>
                  <a:cubicBezTo>
                    <a:pt x="64" y="0"/>
                    <a:pt x="69" y="4"/>
                    <a:pt x="69" y="1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34" name="Group 35"/>
          <p:cNvGrpSpPr/>
          <p:nvPr/>
        </p:nvGrpSpPr>
        <p:grpSpPr>
          <a:xfrm rot="0">
            <a:off x="5410677" y="2617470"/>
            <a:ext cx="546735" cy="459740"/>
            <a:chOff x="4605338" y="3814763"/>
            <a:chExt cx="420688" cy="354013"/>
          </a:xfrm>
          <a:solidFill>
            <a:srgbClr val="6169E6"/>
          </a:solidFill>
        </p:grpSpPr>
        <p:sp>
          <p:nvSpPr>
            <p:cNvPr id="35" name="Freeform 32"/>
            <p:cNvSpPr>
              <a:spLocks noEditPoints="1"/>
            </p:cNvSpPr>
            <p:nvPr>
              <p:custDataLst>
                <p:tags r:id="rId16"/>
              </p:custDataLst>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6" name="Oval 33"/>
            <p:cNvSpPr>
              <a:spLocks noChangeArrowheads="1"/>
            </p:cNvSpPr>
            <p:nvPr>
              <p:custDataLst>
                <p:tags r:id="rId17"/>
              </p:custDataLst>
            </p:nvPr>
          </p:nvSpPr>
          <p:spPr bwMode="auto">
            <a:xfrm>
              <a:off x="4932363" y="4103688"/>
              <a:ext cx="6350" cy="4763"/>
            </a:xfrm>
            <a:prstGeom prst="ellipse">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7" name="Freeform 34"/>
            <p:cNvSpPr/>
            <p:nvPr>
              <p:custDataLst>
                <p:tags r:id="rId18"/>
              </p:custDataLst>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8" name="Freeform 35"/>
            <p:cNvSpPr/>
            <p:nvPr>
              <p:custDataLst>
                <p:tags r:id="rId19"/>
              </p:custDataLst>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9" name="Freeform 36"/>
            <p:cNvSpPr/>
            <p:nvPr>
              <p:custDataLst>
                <p:tags r:id="rId20"/>
              </p:custDataLst>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0" name="Freeform 37"/>
            <p:cNvSpPr/>
            <p:nvPr>
              <p:custDataLst>
                <p:tags r:id="rId21"/>
              </p:custDataLst>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1" name="Freeform 38"/>
            <p:cNvSpPr/>
            <p:nvPr>
              <p:custDataLst>
                <p:tags r:id="rId22"/>
              </p:custDataLst>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2" name="Freeform 39"/>
            <p:cNvSpPr/>
            <p:nvPr>
              <p:custDataLst>
                <p:tags r:id="rId23"/>
              </p:custDataLst>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43" name="Group 44"/>
          <p:cNvGrpSpPr/>
          <p:nvPr/>
        </p:nvGrpSpPr>
        <p:grpSpPr>
          <a:xfrm rot="0">
            <a:off x="721836" y="5284312"/>
            <a:ext cx="464185" cy="530225"/>
            <a:chOff x="3789363" y="3787775"/>
            <a:chExt cx="357188" cy="407988"/>
          </a:xfrm>
          <a:solidFill>
            <a:srgbClr val="6169E6"/>
          </a:solidFill>
        </p:grpSpPr>
        <p:sp>
          <p:nvSpPr>
            <p:cNvPr id="44" name="Freeform 40"/>
            <p:cNvSpPr>
              <a:spLocks noEditPoints="1"/>
            </p:cNvSpPr>
            <p:nvPr>
              <p:custDataLst>
                <p:tags r:id="rId24"/>
              </p:custDataLst>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5" name="Freeform 41"/>
            <p:cNvSpPr/>
            <p:nvPr>
              <p:custDataLst>
                <p:tags r:id="rId25"/>
              </p:custDataLst>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6" name="Freeform 42"/>
            <p:cNvSpPr/>
            <p:nvPr>
              <p:custDataLst>
                <p:tags r:id="rId26"/>
              </p:custDataLst>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7" name="Freeform 43"/>
            <p:cNvSpPr/>
            <p:nvPr>
              <p:custDataLst>
                <p:tags r:id="rId27"/>
              </p:custDataLst>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8" name="Freeform 44"/>
            <p:cNvSpPr/>
            <p:nvPr>
              <p:custDataLst>
                <p:tags r:id="rId28"/>
              </p:custDataLst>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9" name="Freeform 45"/>
            <p:cNvSpPr/>
            <p:nvPr>
              <p:custDataLst>
                <p:tags r:id="rId29"/>
              </p:custDataLst>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0" name="Freeform 46"/>
            <p:cNvSpPr/>
            <p:nvPr>
              <p:custDataLst>
                <p:tags r:id="rId30"/>
              </p:custDataLst>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1" name="Freeform 47"/>
            <p:cNvSpPr/>
            <p:nvPr>
              <p:custDataLst>
                <p:tags r:id="rId31"/>
              </p:custDataLst>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2" name="Freeform 48"/>
            <p:cNvSpPr/>
            <p:nvPr>
              <p:custDataLst>
                <p:tags r:id="rId32"/>
              </p:custDataLst>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3" name="Freeform 49"/>
            <p:cNvSpPr/>
            <p:nvPr>
              <p:custDataLst>
                <p:tags r:id="rId33"/>
              </p:custDataLst>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4" name="Freeform 50"/>
            <p:cNvSpPr/>
            <p:nvPr>
              <p:custDataLst>
                <p:tags r:id="rId34"/>
              </p:custDataLst>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5" name="Freeform 51"/>
            <p:cNvSpPr/>
            <p:nvPr>
              <p:custDataLst>
                <p:tags r:id="rId35"/>
              </p:custDataLst>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6" name="Freeform 52"/>
            <p:cNvSpPr/>
            <p:nvPr>
              <p:custDataLst>
                <p:tags r:id="rId36"/>
              </p:custDataLst>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7" name="Freeform 53"/>
            <p:cNvSpPr/>
            <p:nvPr>
              <p:custDataLst>
                <p:tags r:id="rId37"/>
              </p:custDataLst>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8" name="Freeform 54"/>
            <p:cNvSpPr/>
            <p:nvPr>
              <p:custDataLst>
                <p:tags r:id="rId38"/>
              </p:custDataLst>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59" name="Freeform 55"/>
            <p:cNvSpPr/>
            <p:nvPr>
              <p:custDataLst>
                <p:tags r:id="rId39"/>
              </p:custDataLst>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60" name="Freeform 56"/>
            <p:cNvSpPr/>
            <p:nvPr>
              <p:custDataLst>
                <p:tags r:id="rId40"/>
              </p:custDataLst>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61" name="Freeform 57"/>
            <p:cNvSpPr/>
            <p:nvPr>
              <p:custDataLst>
                <p:tags r:id="rId41"/>
              </p:custDataLst>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62" name="Freeform 58"/>
            <p:cNvSpPr/>
            <p:nvPr>
              <p:custDataLst>
                <p:tags r:id="rId42"/>
              </p:custDataLst>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63" name="Freeform 59"/>
            <p:cNvSpPr/>
            <p:nvPr>
              <p:custDataLst>
                <p:tags r:id="rId43"/>
              </p:custDataLst>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64" name="Freeform 60"/>
            <p:cNvSpPr/>
            <p:nvPr>
              <p:custDataLst>
                <p:tags r:id="rId44"/>
              </p:custDataLst>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65" name="Freeform 61"/>
            <p:cNvSpPr>
              <a:spLocks noEditPoints="1"/>
            </p:cNvSpPr>
            <p:nvPr>
              <p:custDataLst>
                <p:tags r:id="rId45"/>
              </p:custDataLst>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66" name="Freeform 62"/>
            <p:cNvSpPr/>
            <p:nvPr>
              <p:custDataLst>
                <p:tags r:id="rId46"/>
              </p:custDataLst>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67" name="Freeform 63"/>
            <p:cNvSpPr>
              <a:spLocks noEditPoints="1"/>
            </p:cNvSpPr>
            <p:nvPr>
              <p:custDataLst>
                <p:tags r:id="rId47"/>
              </p:custDataLst>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68" name="Group 69"/>
          <p:cNvGrpSpPr/>
          <p:nvPr/>
        </p:nvGrpSpPr>
        <p:grpSpPr>
          <a:xfrm rot="0">
            <a:off x="1601312" y="1626553"/>
            <a:ext cx="519430" cy="546735"/>
            <a:chOff x="2919413" y="3781425"/>
            <a:chExt cx="400050" cy="420688"/>
          </a:xfrm>
          <a:solidFill>
            <a:srgbClr val="6169E6"/>
          </a:solidFill>
        </p:grpSpPr>
        <p:sp>
          <p:nvSpPr>
            <p:cNvPr id="69" name="Freeform 64"/>
            <p:cNvSpPr>
              <a:spLocks noEditPoints="1"/>
            </p:cNvSpPr>
            <p:nvPr>
              <p:custDataLst>
                <p:tags r:id="rId48"/>
              </p:custDataLst>
            </p:nvPr>
          </p:nvSpPr>
          <p:spPr bwMode="auto">
            <a:xfrm>
              <a:off x="3059113" y="3781425"/>
              <a:ext cx="120650" cy="420688"/>
            </a:xfrm>
            <a:custGeom>
              <a:avLst/>
              <a:gdLst>
                <a:gd name="T0" fmla="*/ 137 w 156"/>
                <a:gd name="T1" fmla="*/ 548 h 548"/>
                <a:gd name="T2" fmla="*/ 0 w 156"/>
                <a:gd name="T3" fmla="*/ 528 h 548"/>
                <a:gd name="T4" fmla="*/ 137 w 156"/>
                <a:gd name="T5" fmla="*/ 509 h 548"/>
                <a:gd name="T6" fmla="*/ 137 w 156"/>
                <a:gd name="T7" fmla="*/ 453 h 548"/>
                <a:gd name="T8" fmla="*/ 0 w 156"/>
                <a:gd name="T9" fmla="*/ 472 h 548"/>
                <a:gd name="T10" fmla="*/ 137 w 156"/>
                <a:gd name="T11" fmla="*/ 492 h 548"/>
                <a:gd name="T12" fmla="*/ 137 w 156"/>
                <a:gd name="T13" fmla="*/ 453 h 548"/>
                <a:gd name="T14" fmla="*/ 19 w 156"/>
                <a:gd name="T15" fmla="*/ 397 h 548"/>
                <a:gd name="T16" fmla="*/ 19 w 156"/>
                <a:gd name="T17" fmla="*/ 436 h 548"/>
                <a:gd name="T18" fmla="*/ 156 w 156"/>
                <a:gd name="T19" fmla="*/ 416 h 548"/>
                <a:gd name="T20" fmla="*/ 137 w 156"/>
                <a:gd name="T21" fmla="*/ 341 h 548"/>
                <a:gd name="T22" fmla="*/ 0 w 156"/>
                <a:gd name="T23" fmla="*/ 361 h 548"/>
                <a:gd name="T24" fmla="*/ 137 w 156"/>
                <a:gd name="T25" fmla="*/ 380 h 548"/>
                <a:gd name="T26" fmla="*/ 137 w 156"/>
                <a:gd name="T27" fmla="*/ 341 h 548"/>
                <a:gd name="T28" fmla="*/ 19 w 156"/>
                <a:gd name="T29" fmla="*/ 285 h 548"/>
                <a:gd name="T30" fmla="*/ 19 w 156"/>
                <a:gd name="T31" fmla="*/ 324 h 548"/>
                <a:gd name="T32" fmla="*/ 156 w 156"/>
                <a:gd name="T33" fmla="*/ 305 h 548"/>
                <a:gd name="T34" fmla="*/ 137 w 156"/>
                <a:gd name="T35" fmla="*/ 229 h 548"/>
                <a:gd name="T36" fmla="*/ 0 w 156"/>
                <a:gd name="T37" fmla="*/ 249 h 548"/>
                <a:gd name="T38" fmla="*/ 137 w 156"/>
                <a:gd name="T39" fmla="*/ 268 h 548"/>
                <a:gd name="T40" fmla="*/ 137 w 156"/>
                <a:gd name="T41" fmla="*/ 229 h 548"/>
                <a:gd name="T42" fmla="*/ 19 w 156"/>
                <a:gd name="T43" fmla="*/ 168 h 548"/>
                <a:gd name="T44" fmla="*/ 19 w 156"/>
                <a:gd name="T45" fmla="*/ 207 h 548"/>
                <a:gd name="T46" fmla="*/ 156 w 156"/>
                <a:gd name="T47" fmla="*/ 188 h 548"/>
                <a:gd name="T48" fmla="*/ 137 w 156"/>
                <a:gd name="T49" fmla="*/ 112 h 548"/>
                <a:gd name="T50" fmla="*/ 0 w 156"/>
                <a:gd name="T51" fmla="*/ 132 h 548"/>
                <a:gd name="T52" fmla="*/ 137 w 156"/>
                <a:gd name="T53" fmla="*/ 151 h 548"/>
                <a:gd name="T54" fmla="*/ 137 w 156"/>
                <a:gd name="T55" fmla="*/ 112 h 548"/>
                <a:gd name="T56" fmla="*/ 19 w 156"/>
                <a:gd name="T57" fmla="*/ 56 h 548"/>
                <a:gd name="T58" fmla="*/ 19 w 156"/>
                <a:gd name="T59" fmla="*/ 95 h 548"/>
                <a:gd name="T60" fmla="*/ 156 w 156"/>
                <a:gd name="T61" fmla="*/ 76 h 548"/>
                <a:gd name="T62" fmla="*/ 137 w 156"/>
                <a:gd name="T63" fmla="*/ 0 h 548"/>
                <a:gd name="T64" fmla="*/ 0 w 156"/>
                <a:gd name="T65" fmla="*/ 20 h 548"/>
                <a:gd name="T66" fmla="*/ 137 w 156"/>
                <a:gd name="T67" fmla="*/ 40 h 548"/>
                <a:gd name="T68" fmla="*/ 137 w 156"/>
                <a:gd name="T6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548">
                  <a:moveTo>
                    <a:pt x="156" y="528"/>
                  </a:moveTo>
                  <a:cubicBezTo>
                    <a:pt x="156" y="539"/>
                    <a:pt x="148" y="548"/>
                    <a:pt x="137" y="548"/>
                  </a:cubicBezTo>
                  <a:cubicBezTo>
                    <a:pt x="19" y="548"/>
                    <a:pt x="19" y="548"/>
                    <a:pt x="19" y="548"/>
                  </a:cubicBezTo>
                  <a:cubicBezTo>
                    <a:pt x="8" y="548"/>
                    <a:pt x="0" y="539"/>
                    <a:pt x="0" y="528"/>
                  </a:cubicBezTo>
                  <a:cubicBezTo>
                    <a:pt x="0" y="517"/>
                    <a:pt x="8" y="509"/>
                    <a:pt x="19" y="509"/>
                  </a:cubicBezTo>
                  <a:cubicBezTo>
                    <a:pt x="137" y="509"/>
                    <a:pt x="137" y="509"/>
                    <a:pt x="137" y="509"/>
                  </a:cubicBezTo>
                  <a:cubicBezTo>
                    <a:pt x="148" y="509"/>
                    <a:pt x="156" y="517"/>
                    <a:pt x="156" y="528"/>
                  </a:cubicBezTo>
                  <a:close/>
                  <a:moveTo>
                    <a:pt x="137" y="453"/>
                  </a:moveTo>
                  <a:cubicBezTo>
                    <a:pt x="19" y="453"/>
                    <a:pt x="19" y="453"/>
                    <a:pt x="19" y="453"/>
                  </a:cubicBezTo>
                  <a:cubicBezTo>
                    <a:pt x="8" y="453"/>
                    <a:pt x="0" y="461"/>
                    <a:pt x="0" y="472"/>
                  </a:cubicBezTo>
                  <a:cubicBezTo>
                    <a:pt x="0" y="483"/>
                    <a:pt x="8" y="492"/>
                    <a:pt x="19" y="492"/>
                  </a:cubicBezTo>
                  <a:cubicBezTo>
                    <a:pt x="137" y="492"/>
                    <a:pt x="137" y="492"/>
                    <a:pt x="137" y="492"/>
                  </a:cubicBezTo>
                  <a:cubicBezTo>
                    <a:pt x="148" y="492"/>
                    <a:pt x="156" y="483"/>
                    <a:pt x="156" y="472"/>
                  </a:cubicBezTo>
                  <a:cubicBezTo>
                    <a:pt x="156" y="461"/>
                    <a:pt x="148" y="453"/>
                    <a:pt x="137" y="453"/>
                  </a:cubicBezTo>
                  <a:close/>
                  <a:moveTo>
                    <a:pt x="137" y="397"/>
                  </a:moveTo>
                  <a:cubicBezTo>
                    <a:pt x="19" y="397"/>
                    <a:pt x="19" y="397"/>
                    <a:pt x="19" y="397"/>
                  </a:cubicBezTo>
                  <a:cubicBezTo>
                    <a:pt x="8" y="397"/>
                    <a:pt x="0" y="406"/>
                    <a:pt x="0" y="416"/>
                  </a:cubicBezTo>
                  <a:cubicBezTo>
                    <a:pt x="0" y="427"/>
                    <a:pt x="8" y="436"/>
                    <a:pt x="19" y="436"/>
                  </a:cubicBezTo>
                  <a:cubicBezTo>
                    <a:pt x="137" y="436"/>
                    <a:pt x="137" y="436"/>
                    <a:pt x="137" y="436"/>
                  </a:cubicBezTo>
                  <a:cubicBezTo>
                    <a:pt x="148" y="436"/>
                    <a:pt x="156" y="427"/>
                    <a:pt x="156" y="416"/>
                  </a:cubicBezTo>
                  <a:cubicBezTo>
                    <a:pt x="156" y="406"/>
                    <a:pt x="148" y="397"/>
                    <a:pt x="137" y="397"/>
                  </a:cubicBezTo>
                  <a:close/>
                  <a:moveTo>
                    <a:pt x="137" y="341"/>
                  </a:moveTo>
                  <a:cubicBezTo>
                    <a:pt x="19" y="341"/>
                    <a:pt x="19" y="341"/>
                    <a:pt x="19" y="341"/>
                  </a:cubicBezTo>
                  <a:cubicBezTo>
                    <a:pt x="8" y="341"/>
                    <a:pt x="0" y="350"/>
                    <a:pt x="0" y="361"/>
                  </a:cubicBezTo>
                  <a:cubicBezTo>
                    <a:pt x="0" y="371"/>
                    <a:pt x="8" y="380"/>
                    <a:pt x="19" y="380"/>
                  </a:cubicBezTo>
                  <a:cubicBezTo>
                    <a:pt x="137" y="380"/>
                    <a:pt x="137" y="380"/>
                    <a:pt x="137" y="380"/>
                  </a:cubicBezTo>
                  <a:cubicBezTo>
                    <a:pt x="148" y="380"/>
                    <a:pt x="156" y="371"/>
                    <a:pt x="156" y="361"/>
                  </a:cubicBezTo>
                  <a:cubicBezTo>
                    <a:pt x="156" y="350"/>
                    <a:pt x="148" y="341"/>
                    <a:pt x="137" y="341"/>
                  </a:cubicBezTo>
                  <a:close/>
                  <a:moveTo>
                    <a:pt x="137" y="285"/>
                  </a:moveTo>
                  <a:cubicBezTo>
                    <a:pt x="19" y="285"/>
                    <a:pt x="19" y="285"/>
                    <a:pt x="19" y="285"/>
                  </a:cubicBezTo>
                  <a:cubicBezTo>
                    <a:pt x="8" y="285"/>
                    <a:pt x="0" y="294"/>
                    <a:pt x="0" y="305"/>
                  </a:cubicBezTo>
                  <a:cubicBezTo>
                    <a:pt x="0" y="315"/>
                    <a:pt x="8" y="324"/>
                    <a:pt x="19" y="324"/>
                  </a:cubicBezTo>
                  <a:cubicBezTo>
                    <a:pt x="137" y="324"/>
                    <a:pt x="137" y="324"/>
                    <a:pt x="137" y="324"/>
                  </a:cubicBezTo>
                  <a:cubicBezTo>
                    <a:pt x="148" y="324"/>
                    <a:pt x="156" y="315"/>
                    <a:pt x="156" y="305"/>
                  </a:cubicBezTo>
                  <a:cubicBezTo>
                    <a:pt x="156" y="294"/>
                    <a:pt x="148" y="285"/>
                    <a:pt x="137" y="285"/>
                  </a:cubicBezTo>
                  <a:close/>
                  <a:moveTo>
                    <a:pt x="137" y="229"/>
                  </a:moveTo>
                  <a:cubicBezTo>
                    <a:pt x="19" y="229"/>
                    <a:pt x="19" y="229"/>
                    <a:pt x="19" y="229"/>
                  </a:cubicBezTo>
                  <a:cubicBezTo>
                    <a:pt x="8" y="229"/>
                    <a:pt x="0" y="238"/>
                    <a:pt x="0" y="249"/>
                  </a:cubicBezTo>
                  <a:cubicBezTo>
                    <a:pt x="0" y="260"/>
                    <a:pt x="8" y="268"/>
                    <a:pt x="19" y="268"/>
                  </a:cubicBezTo>
                  <a:cubicBezTo>
                    <a:pt x="137" y="268"/>
                    <a:pt x="137" y="268"/>
                    <a:pt x="137" y="268"/>
                  </a:cubicBezTo>
                  <a:cubicBezTo>
                    <a:pt x="148" y="268"/>
                    <a:pt x="156" y="260"/>
                    <a:pt x="156" y="249"/>
                  </a:cubicBezTo>
                  <a:cubicBezTo>
                    <a:pt x="156" y="238"/>
                    <a:pt x="148" y="229"/>
                    <a:pt x="137" y="229"/>
                  </a:cubicBezTo>
                  <a:close/>
                  <a:moveTo>
                    <a:pt x="137" y="168"/>
                  </a:moveTo>
                  <a:cubicBezTo>
                    <a:pt x="19" y="168"/>
                    <a:pt x="19" y="168"/>
                    <a:pt x="19" y="168"/>
                  </a:cubicBezTo>
                  <a:cubicBezTo>
                    <a:pt x="8" y="168"/>
                    <a:pt x="0" y="177"/>
                    <a:pt x="0" y="188"/>
                  </a:cubicBezTo>
                  <a:cubicBezTo>
                    <a:pt x="0" y="198"/>
                    <a:pt x="8" y="207"/>
                    <a:pt x="19" y="207"/>
                  </a:cubicBezTo>
                  <a:cubicBezTo>
                    <a:pt x="137" y="207"/>
                    <a:pt x="137" y="207"/>
                    <a:pt x="137" y="207"/>
                  </a:cubicBezTo>
                  <a:cubicBezTo>
                    <a:pt x="148" y="207"/>
                    <a:pt x="156" y="198"/>
                    <a:pt x="156" y="188"/>
                  </a:cubicBezTo>
                  <a:cubicBezTo>
                    <a:pt x="156" y="177"/>
                    <a:pt x="148" y="168"/>
                    <a:pt x="137" y="168"/>
                  </a:cubicBezTo>
                  <a:close/>
                  <a:moveTo>
                    <a:pt x="137" y="112"/>
                  </a:moveTo>
                  <a:cubicBezTo>
                    <a:pt x="19" y="112"/>
                    <a:pt x="19" y="112"/>
                    <a:pt x="19" y="112"/>
                  </a:cubicBezTo>
                  <a:cubicBezTo>
                    <a:pt x="8" y="112"/>
                    <a:pt x="0" y="121"/>
                    <a:pt x="0" y="132"/>
                  </a:cubicBezTo>
                  <a:cubicBezTo>
                    <a:pt x="0" y="142"/>
                    <a:pt x="8" y="151"/>
                    <a:pt x="19" y="151"/>
                  </a:cubicBezTo>
                  <a:cubicBezTo>
                    <a:pt x="137" y="151"/>
                    <a:pt x="137" y="151"/>
                    <a:pt x="137" y="151"/>
                  </a:cubicBezTo>
                  <a:cubicBezTo>
                    <a:pt x="148" y="151"/>
                    <a:pt x="156" y="142"/>
                    <a:pt x="156" y="132"/>
                  </a:cubicBezTo>
                  <a:cubicBezTo>
                    <a:pt x="156" y="121"/>
                    <a:pt x="148" y="112"/>
                    <a:pt x="137" y="112"/>
                  </a:cubicBezTo>
                  <a:close/>
                  <a:moveTo>
                    <a:pt x="137" y="56"/>
                  </a:moveTo>
                  <a:cubicBezTo>
                    <a:pt x="19" y="56"/>
                    <a:pt x="19" y="56"/>
                    <a:pt x="19" y="56"/>
                  </a:cubicBezTo>
                  <a:cubicBezTo>
                    <a:pt x="8" y="56"/>
                    <a:pt x="0" y="65"/>
                    <a:pt x="0" y="76"/>
                  </a:cubicBezTo>
                  <a:cubicBezTo>
                    <a:pt x="0" y="87"/>
                    <a:pt x="8" y="95"/>
                    <a:pt x="19" y="95"/>
                  </a:cubicBezTo>
                  <a:cubicBezTo>
                    <a:pt x="137" y="95"/>
                    <a:pt x="137" y="95"/>
                    <a:pt x="137" y="95"/>
                  </a:cubicBezTo>
                  <a:cubicBezTo>
                    <a:pt x="148" y="95"/>
                    <a:pt x="156" y="87"/>
                    <a:pt x="156" y="76"/>
                  </a:cubicBezTo>
                  <a:cubicBezTo>
                    <a:pt x="156" y="65"/>
                    <a:pt x="148" y="56"/>
                    <a:pt x="137" y="56"/>
                  </a:cubicBezTo>
                  <a:close/>
                  <a:moveTo>
                    <a:pt x="137" y="0"/>
                  </a:moveTo>
                  <a:cubicBezTo>
                    <a:pt x="19" y="0"/>
                    <a:pt x="19" y="0"/>
                    <a:pt x="19" y="0"/>
                  </a:cubicBezTo>
                  <a:cubicBezTo>
                    <a:pt x="8" y="0"/>
                    <a:pt x="0" y="9"/>
                    <a:pt x="0" y="20"/>
                  </a:cubicBezTo>
                  <a:cubicBezTo>
                    <a:pt x="0" y="31"/>
                    <a:pt x="8" y="40"/>
                    <a:pt x="19" y="40"/>
                  </a:cubicBezTo>
                  <a:cubicBezTo>
                    <a:pt x="137" y="40"/>
                    <a:pt x="137" y="40"/>
                    <a:pt x="137" y="40"/>
                  </a:cubicBezTo>
                  <a:cubicBezTo>
                    <a:pt x="148" y="40"/>
                    <a:pt x="156" y="31"/>
                    <a:pt x="156" y="20"/>
                  </a:cubicBezTo>
                  <a:cubicBezTo>
                    <a:pt x="156" y="9"/>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0" name="Freeform 65"/>
            <p:cNvSpPr/>
            <p:nvPr>
              <p:custDataLst>
                <p:tags r:id="rId49"/>
              </p:custDataLst>
            </p:nvPr>
          </p:nvSpPr>
          <p:spPr bwMode="auto">
            <a:xfrm>
              <a:off x="29194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1" name="Freeform 66"/>
            <p:cNvSpPr/>
            <p:nvPr>
              <p:custDataLst>
                <p:tags r:id="rId50"/>
              </p:custDataLst>
            </p:nvPr>
          </p:nvSpPr>
          <p:spPr bwMode="auto">
            <a:xfrm>
              <a:off x="29194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2" name="Freeform 67"/>
            <p:cNvSpPr/>
            <p:nvPr>
              <p:custDataLst>
                <p:tags r:id="rId51"/>
              </p:custDataLst>
            </p:nvPr>
          </p:nvSpPr>
          <p:spPr bwMode="auto">
            <a:xfrm>
              <a:off x="29194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3" name="Freeform 68"/>
            <p:cNvSpPr/>
            <p:nvPr>
              <p:custDataLst>
                <p:tags r:id="rId52"/>
              </p:custDataLst>
            </p:nvPr>
          </p:nvSpPr>
          <p:spPr bwMode="auto">
            <a:xfrm>
              <a:off x="2919413" y="4043363"/>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4" name="Freeform 69"/>
            <p:cNvSpPr/>
            <p:nvPr>
              <p:custDataLst>
                <p:tags r:id="rId53"/>
              </p:custDataLst>
            </p:nvPr>
          </p:nvSpPr>
          <p:spPr bwMode="auto">
            <a:xfrm>
              <a:off x="2919413" y="4000500"/>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5" name="Freeform 70"/>
            <p:cNvSpPr/>
            <p:nvPr>
              <p:custDataLst>
                <p:tags r:id="rId54"/>
              </p:custDataLst>
            </p:nvPr>
          </p:nvSpPr>
          <p:spPr bwMode="auto">
            <a:xfrm>
              <a:off x="2919413" y="3957638"/>
              <a:ext cx="120650" cy="28575"/>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1"/>
                    <a:pt x="9" y="39"/>
                    <a:pt x="20" y="39"/>
                  </a:cubicBezTo>
                  <a:cubicBezTo>
                    <a:pt x="137" y="39"/>
                    <a:pt x="137" y="39"/>
                    <a:pt x="137" y="39"/>
                  </a:cubicBezTo>
                  <a:cubicBezTo>
                    <a:pt x="148" y="39"/>
                    <a:pt x="157" y="31"/>
                    <a:pt x="157" y="20"/>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6" name="Freeform 71"/>
            <p:cNvSpPr/>
            <p:nvPr>
              <p:custDataLst>
                <p:tags r:id="rId55"/>
              </p:custDataLst>
            </p:nvPr>
          </p:nvSpPr>
          <p:spPr bwMode="auto">
            <a:xfrm>
              <a:off x="31988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7" name="Freeform 72"/>
            <p:cNvSpPr/>
            <p:nvPr>
              <p:custDataLst>
                <p:tags r:id="rId56"/>
              </p:custDataLst>
            </p:nvPr>
          </p:nvSpPr>
          <p:spPr bwMode="auto">
            <a:xfrm>
              <a:off x="31988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8" name="Freeform 73"/>
            <p:cNvSpPr/>
            <p:nvPr>
              <p:custDataLst>
                <p:tags r:id="rId57"/>
              </p:custDataLst>
            </p:nvPr>
          </p:nvSpPr>
          <p:spPr bwMode="auto">
            <a:xfrm>
              <a:off x="31988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79" name="Freeform 74"/>
            <p:cNvSpPr/>
            <p:nvPr>
              <p:custDataLst>
                <p:tags r:id="rId58"/>
              </p:custDataLst>
            </p:nvPr>
          </p:nvSpPr>
          <p:spPr bwMode="auto">
            <a:xfrm>
              <a:off x="3198813" y="4043363"/>
              <a:ext cx="120650" cy="30163"/>
            </a:xfrm>
            <a:custGeom>
              <a:avLst/>
              <a:gdLst>
                <a:gd name="T0" fmla="*/ 20 w 157"/>
                <a:gd name="T1" fmla="*/ 39 h 39"/>
                <a:gd name="T2" fmla="*/ 137 w 157"/>
                <a:gd name="T3" fmla="*/ 39 h 39"/>
                <a:gd name="T4" fmla="*/ 157 w 157"/>
                <a:gd name="T5" fmla="*/ 20 h 39"/>
                <a:gd name="T6" fmla="*/ 137 w 157"/>
                <a:gd name="T7" fmla="*/ 0 h 39"/>
                <a:gd name="T8" fmla="*/ 20 w 157"/>
                <a:gd name="T9" fmla="*/ 0 h 39"/>
                <a:gd name="T10" fmla="*/ 0 w 157"/>
                <a:gd name="T11" fmla="*/ 20 h 39"/>
                <a:gd name="T12" fmla="*/ 20 w 15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20" y="39"/>
                  </a:moveTo>
                  <a:cubicBezTo>
                    <a:pt x="137" y="39"/>
                    <a:pt x="137" y="39"/>
                    <a:pt x="137" y="39"/>
                  </a:cubicBezTo>
                  <a:cubicBezTo>
                    <a:pt x="148" y="39"/>
                    <a:pt x="157" y="30"/>
                    <a:pt x="157" y="20"/>
                  </a:cubicBezTo>
                  <a:cubicBezTo>
                    <a:pt x="157" y="9"/>
                    <a:pt x="148" y="0"/>
                    <a:pt x="137" y="0"/>
                  </a:cubicBezTo>
                  <a:cubicBezTo>
                    <a:pt x="20" y="0"/>
                    <a:pt x="20" y="0"/>
                    <a:pt x="20" y="0"/>
                  </a:cubicBezTo>
                  <a:cubicBezTo>
                    <a:pt x="9" y="0"/>
                    <a:pt x="0" y="9"/>
                    <a:pt x="0" y="20"/>
                  </a:cubicBezTo>
                  <a:cubicBezTo>
                    <a:pt x="0" y="30"/>
                    <a:pt x="9" y="39"/>
                    <a:pt x="20" y="39"/>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84" name="Group 85"/>
          <p:cNvGrpSpPr/>
          <p:nvPr/>
        </p:nvGrpSpPr>
        <p:grpSpPr>
          <a:xfrm rot="0">
            <a:off x="7259003" y="1610043"/>
            <a:ext cx="579755" cy="579755"/>
            <a:chOff x="1200150" y="3768725"/>
            <a:chExt cx="446088" cy="446088"/>
          </a:xfrm>
          <a:solidFill>
            <a:srgbClr val="6169E6"/>
          </a:solidFill>
        </p:grpSpPr>
        <p:sp>
          <p:nvSpPr>
            <p:cNvPr id="85" name="Freeform 78"/>
            <p:cNvSpPr/>
            <p:nvPr>
              <p:custDataLst>
                <p:tags r:id="rId59"/>
              </p:custDataLst>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86" name="Freeform 79"/>
            <p:cNvSpPr/>
            <p:nvPr>
              <p:custDataLst>
                <p:tags r:id="rId60"/>
              </p:custDataLst>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87" name="Freeform 80"/>
            <p:cNvSpPr/>
            <p:nvPr>
              <p:custDataLst>
                <p:tags r:id="rId61"/>
              </p:custDataLst>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88" name="Group 89"/>
          <p:cNvGrpSpPr/>
          <p:nvPr/>
        </p:nvGrpSpPr>
        <p:grpSpPr>
          <a:xfrm rot="0">
            <a:off x="1542098" y="4481830"/>
            <a:ext cx="746760" cy="396240"/>
            <a:chOff x="2832100" y="4686300"/>
            <a:chExt cx="574676" cy="304801"/>
          </a:xfrm>
          <a:solidFill>
            <a:srgbClr val="6169E6"/>
          </a:solidFill>
        </p:grpSpPr>
        <p:sp>
          <p:nvSpPr>
            <p:cNvPr id="89" name="Freeform 81"/>
            <p:cNvSpPr>
              <a:spLocks noEditPoints="1"/>
            </p:cNvSpPr>
            <p:nvPr>
              <p:custDataLst>
                <p:tags r:id="rId62"/>
              </p:custDataLst>
            </p:nvPr>
          </p:nvSpPr>
          <p:spPr bwMode="auto">
            <a:xfrm>
              <a:off x="3051175" y="4686300"/>
              <a:ext cx="325438" cy="263525"/>
            </a:xfrm>
            <a:custGeom>
              <a:avLst/>
              <a:gdLst>
                <a:gd name="T0" fmla="*/ 380 w 424"/>
                <a:gd name="T1" fmla="*/ 73 h 342"/>
                <a:gd name="T2" fmla="*/ 341 w 424"/>
                <a:gd name="T3" fmla="*/ 96 h 342"/>
                <a:gd name="T4" fmla="*/ 324 w 424"/>
                <a:gd name="T5" fmla="*/ 134 h 342"/>
                <a:gd name="T6" fmla="*/ 308 w 424"/>
                <a:gd name="T7" fmla="*/ 214 h 342"/>
                <a:gd name="T8" fmla="*/ 256 w 424"/>
                <a:gd name="T9" fmla="*/ 183 h 342"/>
                <a:gd name="T10" fmla="*/ 172 w 424"/>
                <a:gd name="T11" fmla="*/ 174 h 342"/>
                <a:gd name="T12" fmla="*/ 147 w 424"/>
                <a:gd name="T13" fmla="*/ 202 h 342"/>
                <a:gd name="T14" fmla="*/ 76 w 424"/>
                <a:gd name="T15" fmla="*/ 297 h 342"/>
                <a:gd name="T16" fmla="*/ 13 w 424"/>
                <a:gd name="T17" fmla="*/ 166 h 342"/>
                <a:gd name="T18" fmla="*/ 67 w 424"/>
                <a:gd name="T19" fmla="*/ 83 h 342"/>
                <a:gd name="T20" fmla="*/ 119 w 424"/>
                <a:gd name="T21" fmla="*/ 63 h 342"/>
                <a:gd name="T22" fmla="*/ 180 w 424"/>
                <a:gd name="T23" fmla="*/ 54 h 342"/>
                <a:gd name="T24" fmla="*/ 239 w 424"/>
                <a:gd name="T25" fmla="*/ 21 h 342"/>
                <a:gd name="T26" fmla="*/ 319 w 424"/>
                <a:gd name="T27" fmla="*/ 31 h 342"/>
                <a:gd name="T28" fmla="*/ 97 w 424"/>
                <a:gd name="T29" fmla="*/ 83 h 342"/>
                <a:gd name="T30" fmla="*/ 129 w 424"/>
                <a:gd name="T31" fmla="*/ 242 h 342"/>
                <a:gd name="T32" fmla="*/ 78 w 424"/>
                <a:gd name="T33" fmla="*/ 115 h 342"/>
                <a:gd name="T34" fmla="*/ 70 w 424"/>
                <a:gd name="T35" fmla="*/ 146 h 342"/>
                <a:gd name="T36" fmla="*/ 121 w 424"/>
                <a:gd name="T37" fmla="*/ 113 h 342"/>
                <a:gd name="T38" fmla="*/ 35 w 424"/>
                <a:gd name="T39" fmla="*/ 140 h 342"/>
                <a:gd name="T40" fmla="*/ 78 w 424"/>
                <a:gd name="T41" fmla="*/ 88 h 342"/>
                <a:gd name="T42" fmla="*/ 169 w 424"/>
                <a:gd name="T43" fmla="*/ 284 h 342"/>
                <a:gd name="T44" fmla="*/ 316 w 424"/>
                <a:gd name="T45" fmla="*/ 236 h 342"/>
                <a:gd name="T46" fmla="*/ 411 w 424"/>
                <a:gd name="T47" fmla="*/ 267 h 342"/>
                <a:gd name="T48" fmla="*/ 416 w 424"/>
                <a:gd name="T49" fmla="*/ 271 h 342"/>
                <a:gd name="T50" fmla="*/ 51 w 424"/>
                <a:gd name="T51" fmla="*/ 98 h 342"/>
                <a:gd name="T52" fmla="*/ 349 w 424"/>
                <a:gd name="T53" fmla="*/ 151 h 342"/>
                <a:gd name="T54" fmla="*/ 28 w 424"/>
                <a:gd name="T55" fmla="*/ 91 h 342"/>
                <a:gd name="T56" fmla="*/ 339 w 424"/>
                <a:gd name="T57" fmla="*/ 190 h 342"/>
                <a:gd name="T58" fmla="*/ 243 w 424"/>
                <a:gd name="T59" fmla="*/ 225 h 342"/>
                <a:gd name="T60" fmla="*/ 338 w 424"/>
                <a:gd name="T61" fmla="*/ 180 h 342"/>
                <a:gd name="T62" fmla="*/ 412 w 424"/>
                <a:gd name="T63" fmla="*/ 258 h 342"/>
                <a:gd name="T64" fmla="*/ 366 w 424"/>
                <a:gd name="T65" fmla="*/ 250 h 342"/>
                <a:gd name="T66" fmla="*/ 353 w 424"/>
                <a:gd name="T67" fmla="*/ 264 h 342"/>
                <a:gd name="T68" fmla="*/ 338 w 424"/>
                <a:gd name="T69" fmla="*/ 269 h 342"/>
                <a:gd name="T70" fmla="*/ 287 w 424"/>
                <a:gd name="T71" fmla="*/ 240 h 342"/>
                <a:gd name="T72" fmla="*/ 376 w 424"/>
                <a:gd name="T73" fmla="*/ 261 h 342"/>
                <a:gd name="T74" fmla="*/ 369 w 424"/>
                <a:gd name="T75" fmla="*/ 262 h 342"/>
                <a:gd name="T76" fmla="*/ 356 w 424"/>
                <a:gd name="T77" fmla="*/ 264 h 342"/>
                <a:gd name="T78" fmla="*/ 417 w 424"/>
                <a:gd name="T79" fmla="*/ 248 h 342"/>
                <a:gd name="T80" fmla="*/ 366 w 424"/>
                <a:gd name="T81" fmla="*/ 247 h 342"/>
                <a:gd name="T82" fmla="*/ 344 w 424"/>
                <a:gd name="T83" fmla="*/ 173 h 342"/>
                <a:gd name="T84" fmla="*/ 422 w 424"/>
                <a:gd name="T85" fmla="*/ 273 h 342"/>
                <a:gd name="T86" fmla="*/ 341 w 424"/>
                <a:gd name="T87" fmla="*/ 227 h 342"/>
                <a:gd name="T88" fmla="*/ 347 w 424"/>
                <a:gd name="T89" fmla="*/ 207 h 342"/>
                <a:gd name="T90" fmla="*/ 364 w 424"/>
                <a:gd name="T91" fmla="*/ 241 h 342"/>
                <a:gd name="T92" fmla="*/ 346 w 424"/>
                <a:gd name="T93" fmla="*/ 243 h 342"/>
                <a:gd name="T94" fmla="*/ 417 w 424"/>
                <a:gd name="T95" fmla="*/ 265 h 342"/>
                <a:gd name="T96" fmla="*/ 361 w 424"/>
                <a:gd name="T97" fmla="*/ 264 h 342"/>
                <a:gd name="T98" fmla="*/ 308 w 424"/>
                <a:gd name="T99" fmla="*/ 233 h 342"/>
                <a:gd name="T100" fmla="*/ 380 w 424"/>
                <a:gd name="T101" fmla="*/ 246 h 342"/>
                <a:gd name="T102" fmla="*/ 67 w 424"/>
                <a:gd name="T103" fmla="*/ 231 h 342"/>
                <a:gd name="T104" fmla="*/ 421 w 424"/>
                <a:gd name="T105" fmla="*/ 267 h 342"/>
                <a:gd name="T106" fmla="*/ 80 w 424"/>
                <a:gd name="T107" fmla="*/ 89 h 342"/>
                <a:gd name="T108" fmla="*/ 103 w 424"/>
                <a:gd name="T109" fmla="*/ 143 h 342"/>
                <a:gd name="T110" fmla="*/ 56 w 424"/>
                <a:gd name="T111" fmla="*/ 130 h 342"/>
                <a:gd name="T112" fmla="*/ 103 w 424"/>
                <a:gd name="T113" fmla="*/ 137 h 342"/>
                <a:gd name="T114" fmla="*/ 376 w 424"/>
                <a:gd name="T115" fmla="*/ 107 h 342"/>
                <a:gd name="T116" fmla="*/ 162 w 424"/>
                <a:gd name="T117" fmla="*/ 24 h 342"/>
                <a:gd name="T118" fmla="*/ 150 w 424"/>
                <a:gd name="T119" fmla="*/ 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342">
                  <a:moveTo>
                    <a:pt x="319" y="133"/>
                  </a:moveTo>
                  <a:cubicBezTo>
                    <a:pt x="319" y="133"/>
                    <a:pt x="319" y="133"/>
                    <a:pt x="319" y="133"/>
                  </a:cubicBezTo>
                  <a:close/>
                  <a:moveTo>
                    <a:pt x="66" y="105"/>
                  </a:moveTo>
                  <a:cubicBezTo>
                    <a:pt x="66" y="105"/>
                    <a:pt x="66" y="105"/>
                    <a:pt x="66" y="105"/>
                  </a:cubicBezTo>
                  <a:close/>
                  <a:moveTo>
                    <a:pt x="80" y="207"/>
                  </a:moveTo>
                  <a:cubicBezTo>
                    <a:pt x="80" y="208"/>
                    <a:pt x="80" y="207"/>
                    <a:pt x="80" y="207"/>
                  </a:cubicBezTo>
                  <a:close/>
                  <a:moveTo>
                    <a:pt x="412" y="39"/>
                  </a:moveTo>
                  <a:cubicBezTo>
                    <a:pt x="412" y="39"/>
                    <a:pt x="413" y="43"/>
                    <a:pt x="414" y="43"/>
                  </a:cubicBezTo>
                  <a:cubicBezTo>
                    <a:pt x="411" y="46"/>
                    <a:pt x="404" y="47"/>
                    <a:pt x="401" y="44"/>
                  </a:cubicBezTo>
                  <a:cubicBezTo>
                    <a:pt x="399" y="41"/>
                    <a:pt x="396" y="44"/>
                    <a:pt x="393" y="45"/>
                  </a:cubicBezTo>
                  <a:cubicBezTo>
                    <a:pt x="390" y="43"/>
                    <a:pt x="392" y="47"/>
                    <a:pt x="389" y="43"/>
                  </a:cubicBezTo>
                  <a:cubicBezTo>
                    <a:pt x="388" y="43"/>
                    <a:pt x="391" y="47"/>
                    <a:pt x="391" y="48"/>
                  </a:cubicBezTo>
                  <a:cubicBezTo>
                    <a:pt x="390" y="50"/>
                    <a:pt x="389" y="52"/>
                    <a:pt x="387" y="53"/>
                  </a:cubicBezTo>
                  <a:cubicBezTo>
                    <a:pt x="389" y="53"/>
                    <a:pt x="399" y="60"/>
                    <a:pt x="396" y="62"/>
                  </a:cubicBezTo>
                  <a:cubicBezTo>
                    <a:pt x="396" y="62"/>
                    <a:pt x="391" y="63"/>
                    <a:pt x="391" y="63"/>
                  </a:cubicBezTo>
                  <a:cubicBezTo>
                    <a:pt x="387" y="65"/>
                    <a:pt x="384" y="73"/>
                    <a:pt x="382" y="75"/>
                  </a:cubicBezTo>
                  <a:cubicBezTo>
                    <a:pt x="382" y="74"/>
                    <a:pt x="380" y="74"/>
                    <a:pt x="380" y="73"/>
                  </a:cubicBezTo>
                  <a:cubicBezTo>
                    <a:pt x="379" y="73"/>
                    <a:pt x="375" y="74"/>
                    <a:pt x="375" y="74"/>
                  </a:cubicBezTo>
                  <a:cubicBezTo>
                    <a:pt x="369" y="76"/>
                    <a:pt x="371" y="80"/>
                    <a:pt x="374" y="84"/>
                  </a:cubicBezTo>
                  <a:cubicBezTo>
                    <a:pt x="374" y="85"/>
                    <a:pt x="377" y="86"/>
                    <a:pt x="378" y="87"/>
                  </a:cubicBezTo>
                  <a:cubicBezTo>
                    <a:pt x="377" y="87"/>
                    <a:pt x="374" y="90"/>
                    <a:pt x="377" y="90"/>
                  </a:cubicBezTo>
                  <a:cubicBezTo>
                    <a:pt x="378" y="91"/>
                    <a:pt x="378" y="91"/>
                    <a:pt x="379" y="92"/>
                  </a:cubicBezTo>
                  <a:cubicBezTo>
                    <a:pt x="378" y="92"/>
                    <a:pt x="378" y="103"/>
                    <a:pt x="377" y="103"/>
                  </a:cubicBezTo>
                  <a:cubicBezTo>
                    <a:pt x="373" y="101"/>
                    <a:pt x="369" y="96"/>
                    <a:pt x="366" y="92"/>
                  </a:cubicBezTo>
                  <a:cubicBezTo>
                    <a:pt x="363" y="89"/>
                    <a:pt x="364" y="85"/>
                    <a:pt x="362" y="83"/>
                  </a:cubicBezTo>
                  <a:cubicBezTo>
                    <a:pt x="365" y="81"/>
                    <a:pt x="367" y="65"/>
                    <a:pt x="364" y="66"/>
                  </a:cubicBezTo>
                  <a:cubicBezTo>
                    <a:pt x="365" y="66"/>
                    <a:pt x="363" y="72"/>
                    <a:pt x="362" y="73"/>
                  </a:cubicBezTo>
                  <a:cubicBezTo>
                    <a:pt x="358" y="70"/>
                    <a:pt x="360" y="69"/>
                    <a:pt x="354" y="70"/>
                  </a:cubicBezTo>
                  <a:cubicBezTo>
                    <a:pt x="349" y="71"/>
                    <a:pt x="356" y="78"/>
                    <a:pt x="356" y="78"/>
                  </a:cubicBezTo>
                  <a:cubicBezTo>
                    <a:pt x="354" y="83"/>
                    <a:pt x="342" y="75"/>
                    <a:pt x="339" y="79"/>
                  </a:cubicBezTo>
                  <a:cubicBezTo>
                    <a:pt x="337" y="82"/>
                    <a:pt x="332" y="77"/>
                    <a:pt x="331" y="82"/>
                  </a:cubicBezTo>
                  <a:cubicBezTo>
                    <a:pt x="330" y="85"/>
                    <a:pt x="329" y="89"/>
                    <a:pt x="328" y="92"/>
                  </a:cubicBezTo>
                  <a:cubicBezTo>
                    <a:pt x="328" y="92"/>
                    <a:pt x="335" y="96"/>
                    <a:pt x="336" y="96"/>
                  </a:cubicBezTo>
                  <a:cubicBezTo>
                    <a:pt x="337" y="96"/>
                    <a:pt x="337" y="92"/>
                    <a:pt x="341" y="96"/>
                  </a:cubicBezTo>
                  <a:cubicBezTo>
                    <a:pt x="344" y="98"/>
                    <a:pt x="342" y="96"/>
                    <a:pt x="344" y="96"/>
                  </a:cubicBezTo>
                  <a:cubicBezTo>
                    <a:pt x="344" y="95"/>
                    <a:pt x="344" y="95"/>
                    <a:pt x="343" y="94"/>
                  </a:cubicBezTo>
                  <a:cubicBezTo>
                    <a:pt x="345" y="94"/>
                    <a:pt x="354" y="107"/>
                    <a:pt x="356" y="108"/>
                  </a:cubicBezTo>
                  <a:cubicBezTo>
                    <a:pt x="355" y="108"/>
                    <a:pt x="354" y="109"/>
                    <a:pt x="354" y="109"/>
                  </a:cubicBezTo>
                  <a:cubicBezTo>
                    <a:pt x="353" y="110"/>
                    <a:pt x="358" y="116"/>
                    <a:pt x="359" y="116"/>
                  </a:cubicBezTo>
                  <a:cubicBezTo>
                    <a:pt x="357" y="116"/>
                    <a:pt x="358" y="115"/>
                    <a:pt x="356" y="117"/>
                  </a:cubicBezTo>
                  <a:cubicBezTo>
                    <a:pt x="352" y="116"/>
                    <a:pt x="351" y="104"/>
                    <a:pt x="345" y="102"/>
                  </a:cubicBezTo>
                  <a:cubicBezTo>
                    <a:pt x="346" y="103"/>
                    <a:pt x="348" y="110"/>
                    <a:pt x="349" y="111"/>
                  </a:cubicBezTo>
                  <a:cubicBezTo>
                    <a:pt x="347" y="115"/>
                    <a:pt x="349" y="120"/>
                    <a:pt x="347" y="123"/>
                  </a:cubicBezTo>
                  <a:cubicBezTo>
                    <a:pt x="347" y="123"/>
                    <a:pt x="347" y="123"/>
                    <a:pt x="347" y="123"/>
                  </a:cubicBezTo>
                  <a:cubicBezTo>
                    <a:pt x="346" y="124"/>
                    <a:pt x="345" y="124"/>
                    <a:pt x="344" y="125"/>
                  </a:cubicBezTo>
                  <a:cubicBezTo>
                    <a:pt x="343" y="125"/>
                    <a:pt x="336" y="125"/>
                    <a:pt x="339" y="129"/>
                  </a:cubicBezTo>
                  <a:cubicBezTo>
                    <a:pt x="340" y="130"/>
                    <a:pt x="338" y="131"/>
                    <a:pt x="337" y="132"/>
                  </a:cubicBezTo>
                  <a:cubicBezTo>
                    <a:pt x="336" y="133"/>
                    <a:pt x="340" y="136"/>
                    <a:pt x="340" y="136"/>
                  </a:cubicBezTo>
                  <a:cubicBezTo>
                    <a:pt x="343" y="138"/>
                    <a:pt x="348" y="150"/>
                    <a:pt x="341" y="147"/>
                  </a:cubicBezTo>
                  <a:cubicBezTo>
                    <a:pt x="343" y="146"/>
                    <a:pt x="330" y="132"/>
                    <a:pt x="330" y="132"/>
                  </a:cubicBezTo>
                  <a:cubicBezTo>
                    <a:pt x="328" y="131"/>
                    <a:pt x="325" y="135"/>
                    <a:pt x="324" y="134"/>
                  </a:cubicBezTo>
                  <a:cubicBezTo>
                    <a:pt x="324" y="132"/>
                    <a:pt x="324" y="132"/>
                    <a:pt x="324" y="130"/>
                  </a:cubicBezTo>
                  <a:cubicBezTo>
                    <a:pt x="321" y="128"/>
                    <a:pt x="317" y="134"/>
                    <a:pt x="318" y="135"/>
                  </a:cubicBezTo>
                  <a:cubicBezTo>
                    <a:pt x="320" y="137"/>
                    <a:pt x="330" y="139"/>
                    <a:pt x="329" y="140"/>
                  </a:cubicBezTo>
                  <a:cubicBezTo>
                    <a:pt x="326" y="140"/>
                    <a:pt x="325" y="142"/>
                    <a:pt x="325" y="145"/>
                  </a:cubicBezTo>
                  <a:cubicBezTo>
                    <a:pt x="329" y="147"/>
                    <a:pt x="332" y="152"/>
                    <a:pt x="334" y="155"/>
                  </a:cubicBezTo>
                  <a:cubicBezTo>
                    <a:pt x="334" y="156"/>
                    <a:pt x="333" y="156"/>
                    <a:pt x="333" y="157"/>
                  </a:cubicBezTo>
                  <a:cubicBezTo>
                    <a:pt x="333" y="158"/>
                    <a:pt x="336" y="158"/>
                    <a:pt x="336" y="158"/>
                  </a:cubicBezTo>
                  <a:cubicBezTo>
                    <a:pt x="336" y="159"/>
                    <a:pt x="334" y="158"/>
                    <a:pt x="336" y="160"/>
                  </a:cubicBezTo>
                  <a:cubicBezTo>
                    <a:pt x="337" y="161"/>
                    <a:pt x="335" y="165"/>
                    <a:pt x="334" y="166"/>
                  </a:cubicBezTo>
                  <a:cubicBezTo>
                    <a:pt x="334" y="166"/>
                    <a:pt x="332" y="173"/>
                    <a:pt x="332" y="173"/>
                  </a:cubicBezTo>
                  <a:cubicBezTo>
                    <a:pt x="329" y="176"/>
                    <a:pt x="324" y="180"/>
                    <a:pt x="320" y="180"/>
                  </a:cubicBezTo>
                  <a:cubicBezTo>
                    <a:pt x="316" y="181"/>
                    <a:pt x="314" y="181"/>
                    <a:pt x="314" y="185"/>
                  </a:cubicBezTo>
                  <a:cubicBezTo>
                    <a:pt x="313" y="185"/>
                    <a:pt x="312" y="185"/>
                    <a:pt x="313" y="185"/>
                  </a:cubicBezTo>
                  <a:cubicBezTo>
                    <a:pt x="311" y="184"/>
                    <a:pt x="312" y="184"/>
                    <a:pt x="311" y="184"/>
                  </a:cubicBezTo>
                  <a:cubicBezTo>
                    <a:pt x="310" y="182"/>
                    <a:pt x="311" y="182"/>
                    <a:pt x="308" y="182"/>
                  </a:cubicBezTo>
                  <a:cubicBezTo>
                    <a:pt x="297" y="188"/>
                    <a:pt x="307" y="192"/>
                    <a:pt x="311" y="198"/>
                  </a:cubicBezTo>
                  <a:cubicBezTo>
                    <a:pt x="319" y="203"/>
                    <a:pt x="311" y="211"/>
                    <a:pt x="308" y="214"/>
                  </a:cubicBezTo>
                  <a:cubicBezTo>
                    <a:pt x="306" y="215"/>
                    <a:pt x="306" y="217"/>
                    <a:pt x="304" y="218"/>
                  </a:cubicBezTo>
                  <a:cubicBezTo>
                    <a:pt x="304" y="217"/>
                    <a:pt x="302" y="213"/>
                    <a:pt x="302" y="212"/>
                  </a:cubicBezTo>
                  <a:cubicBezTo>
                    <a:pt x="301" y="212"/>
                    <a:pt x="302" y="215"/>
                    <a:pt x="301" y="214"/>
                  </a:cubicBezTo>
                  <a:cubicBezTo>
                    <a:pt x="301" y="210"/>
                    <a:pt x="295" y="206"/>
                    <a:pt x="292" y="204"/>
                  </a:cubicBezTo>
                  <a:cubicBezTo>
                    <a:pt x="291" y="205"/>
                    <a:pt x="289" y="210"/>
                    <a:pt x="290" y="212"/>
                  </a:cubicBezTo>
                  <a:cubicBezTo>
                    <a:pt x="289" y="216"/>
                    <a:pt x="296" y="221"/>
                    <a:pt x="296" y="223"/>
                  </a:cubicBezTo>
                  <a:cubicBezTo>
                    <a:pt x="300" y="227"/>
                    <a:pt x="300" y="231"/>
                    <a:pt x="303" y="236"/>
                  </a:cubicBezTo>
                  <a:cubicBezTo>
                    <a:pt x="303" y="236"/>
                    <a:pt x="304" y="239"/>
                    <a:pt x="304" y="239"/>
                  </a:cubicBezTo>
                  <a:cubicBezTo>
                    <a:pt x="291" y="235"/>
                    <a:pt x="297" y="227"/>
                    <a:pt x="289" y="220"/>
                  </a:cubicBezTo>
                  <a:cubicBezTo>
                    <a:pt x="287" y="219"/>
                    <a:pt x="286" y="218"/>
                    <a:pt x="288" y="214"/>
                  </a:cubicBezTo>
                  <a:cubicBezTo>
                    <a:pt x="288" y="214"/>
                    <a:pt x="286" y="207"/>
                    <a:pt x="286" y="206"/>
                  </a:cubicBezTo>
                  <a:cubicBezTo>
                    <a:pt x="286" y="206"/>
                    <a:pt x="286" y="204"/>
                    <a:pt x="286" y="204"/>
                  </a:cubicBezTo>
                  <a:cubicBezTo>
                    <a:pt x="285" y="201"/>
                    <a:pt x="284" y="198"/>
                    <a:pt x="282" y="195"/>
                  </a:cubicBezTo>
                  <a:cubicBezTo>
                    <a:pt x="282" y="194"/>
                    <a:pt x="280" y="196"/>
                    <a:pt x="280" y="196"/>
                  </a:cubicBezTo>
                  <a:cubicBezTo>
                    <a:pt x="276" y="201"/>
                    <a:pt x="275" y="189"/>
                    <a:pt x="273" y="187"/>
                  </a:cubicBezTo>
                  <a:cubicBezTo>
                    <a:pt x="269" y="185"/>
                    <a:pt x="268" y="182"/>
                    <a:pt x="266" y="179"/>
                  </a:cubicBezTo>
                  <a:cubicBezTo>
                    <a:pt x="265" y="180"/>
                    <a:pt x="256" y="181"/>
                    <a:pt x="256" y="183"/>
                  </a:cubicBezTo>
                  <a:cubicBezTo>
                    <a:pt x="258" y="185"/>
                    <a:pt x="248" y="192"/>
                    <a:pt x="246" y="194"/>
                  </a:cubicBezTo>
                  <a:cubicBezTo>
                    <a:pt x="246" y="194"/>
                    <a:pt x="244" y="198"/>
                    <a:pt x="242" y="197"/>
                  </a:cubicBezTo>
                  <a:cubicBezTo>
                    <a:pt x="240" y="198"/>
                    <a:pt x="244" y="206"/>
                    <a:pt x="242" y="208"/>
                  </a:cubicBezTo>
                  <a:cubicBezTo>
                    <a:pt x="240" y="209"/>
                    <a:pt x="240" y="220"/>
                    <a:pt x="236" y="219"/>
                  </a:cubicBezTo>
                  <a:cubicBezTo>
                    <a:pt x="233" y="219"/>
                    <a:pt x="226" y="202"/>
                    <a:pt x="226" y="200"/>
                  </a:cubicBezTo>
                  <a:cubicBezTo>
                    <a:pt x="222" y="196"/>
                    <a:pt x="223" y="187"/>
                    <a:pt x="221" y="182"/>
                  </a:cubicBezTo>
                  <a:cubicBezTo>
                    <a:pt x="221" y="182"/>
                    <a:pt x="216" y="184"/>
                    <a:pt x="216" y="184"/>
                  </a:cubicBezTo>
                  <a:cubicBezTo>
                    <a:pt x="215" y="183"/>
                    <a:pt x="210" y="178"/>
                    <a:pt x="214" y="178"/>
                  </a:cubicBezTo>
                  <a:cubicBezTo>
                    <a:pt x="210" y="177"/>
                    <a:pt x="208" y="174"/>
                    <a:pt x="206" y="171"/>
                  </a:cubicBezTo>
                  <a:cubicBezTo>
                    <a:pt x="206" y="170"/>
                    <a:pt x="195" y="172"/>
                    <a:pt x="195" y="172"/>
                  </a:cubicBezTo>
                  <a:cubicBezTo>
                    <a:pt x="190" y="172"/>
                    <a:pt x="185" y="170"/>
                    <a:pt x="182" y="167"/>
                  </a:cubicBezTo>
                  <a:cubicBezTo>
                    <a:pt x="179" y="166"/>
                    <a:pt x="175" y="169"/>
                    <a:pt x="172" y="166"/>
                  </a:cubicBezTo>
                  <a:cubicBezTo>
                    <a:pt x="168" y="164"/>
                    <a:pt x="168" y="161"/>
                    <a:pt x="165" y="158"/>
                  </a:cubicBezTo>
                  <a:cubicBezTo>
                    <a:pt x="164" y="158"/>
                    <a:pt x="160" y="159"/>
                    <a:pt x="160" y="159"/>
                  </a:cubicBezTo>
                  <a:cubicBezTo>
                    <a:pt x="160" y="159"/>
                    <a:pt x="160" y="159"/>
                    <a:pt x="160" y="159"/>
                  </a:cubicBezTo>
                  <a:cubicBezTo>
                    <a:pt x="160" y="159"/>
                    <a:pt x="160" y="159"/>
                    <a:pt x="160" y="159"/>
                  </a:cubicBezTo>
                  <a:cubicBezTo>
                    <a:pt x="162" y="162"/>
                    <a:pt x="171" y="174"/>
                    <a:pt x="172" y="174"/>
                  </a:cubicBezTo>
                  <a:cubicBezTo>
                    <a:pt x="176" y="175"/>
                    <a:pt x="179" y="170"/>
                    <a:pt x="181" y="168"/>
                  </a:cubicBezTo>
                  <a:cubicBezTo>
                    <a:pt x="184" y="173"/>
                    <a:pt x="183" y="174"/>
                    <a:pt x="189" y="178"/>
                  </a:cubicBezTo>
                  <a:cubicBezTo>
                    <a:pt x="191" y="182"/>
                    <a:pt x="185" y="185"/>
                    <a:pt x="184" y="189"/>
                  </a:cubicBezTo>
                  <a:cubicBezTo>
                    <a:pt x="179" y="194"/>
                    <a:pt x="172" y="199"/>
                    <a:pt x="165" y="202"/>
                  </a:cubicBezTo>
                  <a:cubicBezTo>
                    <a:pt x="165" y="202"/>
                    <a:pt x="165" y="202"/>
                    <a:pt x="164" y="202"/>
                  </a:cubicBezTo>
                  <a:cubicBezTo>
                    <a:pt x="162" y="205"/>
                    <a:pt x="156" y="204"/>
                    <a:pt x="154" y="206"/>
                  </a:cubicBezTo>
                  <a:cubicBezTo>
                    <a:pt x="152" y="206"/>
                    <a:pt x="151" y="206"/>
                    <a:pt x="151" y="204"/>
                  </a:cubicBezTo>
                  <a:cubicBezTo>
                    <a:pt x="148" y="197"/>
                    <a:pt x="149" y="194"/>
                    <a:pt x="144" y="187"/>
                  </a:cubicBezTo>
                  <a:cubicBezTo>
                    <a:pt x="140" y="182"/>
                    <a:pt x="138" y="177"/>
                    <a:pt x="135" y="172"/>
                  </a:cubicBezTo>
                  <a:cubicBezTo>
                    <a:pt x="134" y="171"/>
                    <a:pt x="134" y="170"/>
                    <a:pt x="133" y="169"/>
                  </a:cubicBezTo>
                  <a:cubicBezTo>
                    <a:pt x="133" y="168"/>
                    <a:pt x="129" y="165"/>
                    <a:pt x="127" y="164"/>
                  </a:cubicBezTo>
                  <a:cubicBezTo>
                    <a:pt x="127" y="164"/>
                    <a:pt x="127" y="164"/>
                    <a:pt x="127" y="164"/>
                  </a:cubicBezTo>
                  <a:cubicBezTo>
                    <a:pt x="126" y="164"/>
                    <a:pt x="126" y="164"/>
                    <a:pt x="126" y="164"/>
                  </a:cubicBezTo>
                  <a:cubicBezTo>
                    <a:pt x="127" y="168"/>
                    <a:pt x="132" y="172"/>
                    <a:pt x="131" y="176"/>
                  </a:cubicBezTo>
                  <a:cubicBezTo>
                    <a:pt x="132" y="179"/>
                    <a:pt x="137" y="190"/>
                    <a:pt x="139" y="191"/>
                  </a:cubicBezTo>
                  <a:cubicBezTo>
                    <a:pt x="141" y="193"/>
                    <a:pt x="141" y="196"/>
                    <a:pt x="142" y="198"/>
                  </a:cubicBezTo>
                  <a:cubicBezTo>
                    <a:pt x="142" y="199"/>
                    <a:pt x="146" y="201"/>
                    <a:pt x="147" y="202"/>
                  </a:cubicBezTo>
                  <a:cubicBezTo>
                    <a:pt x="150" y="205"/>
                    <a:pt x="151" y="205"/>
                    <a:pt x="150" y="209"/>
                  </a:cubicBezTo>
                  <a:cubicBezTo>
                    <a:pt x="153" y="209"/>
                    <a:pt x="156" y="214"/>
                    <a:pt x="160" y="211"/>
                  </a:cubicBezTo>
                  <a:cubicBezTo>
                    <a:pt x="162" y="211"/>
                    <a:pt x="170" y="207"/>
                    <a:pt x="171" y="209"/>
                  </a:cubicBezTo>
                  <a:cubicBezTo>
                    <a:pt x="174" y="211"/>
                    <a:pt x="166" y="226"/>
                    <a:pt x="164" y="228"/>
                  </a:cubicBezTo>
                  <a:cubicBezTo>
                    <a:pt x="157" y="234"/>
                    <a:pt x="152" y="243"/>
                    <a:pt x="145" y="249"/>
                  </a:cubicBezTo>
                  <a:cubicBezTo>
                    <a:pt x="142" y="262"/>
                    <a:pt x="142" y="262"/>
                    <a:pt x="142" y="262"/>
                  </a:cubicBezTo>
                  <a:cubicBezTo>
                    <a:pt x="142" y="263"/>
                    <a:pt x="145" y="282"/>
                    <a:pt x="145" y="281"/>
                  </a:cubicBezTo>
                  <a:cubicBezTo>
                    <a:pt x="146" y="286"/>
                    <a:pt x="142" y="289"/>
                    <a:pt x="138" y="291"/>
                  </a:cubicBezTo>
                  <a:cubicBezTo>
                    <a:pt x="134" y="293"/>
                    <a:pt x="130" y="296"/>
                    <a:pt x="130" y="300"/>
                  </a:cubicBezTo>
                  <a:cubicBezTo>
                    <a:pt x="131" y="302"/>
                    <a:pt x="132" y="307"/>
                    <a:pt x="131" y="310"/>
                  </a:cubicBezTo>
                  <a:cubicBezTo>
                    <a:pt x="129" y="311"/>
                    <a:pt x="126" y="312"/>
                    <a:pt x="124" y="314"/>
                  </a:cubicBezTo>
                  <a:cubicBezTo>
                    <a:pt x="122" y="317"/>
                    <a:pt x="123" y="325"/>
                    <a:pt x="118" y="328"/>
                  </a:cubicBezTo>
                  <a:cubicBezTo>
                    <a:pt x="113" y="334"/>
                    <a:pt x="99" y="342"/>
                    <a:pt x="92" y="338"/>
                  </a:cubicBezTo>
                  <a:cubicBezTo>
                    <a:pt x="90" y="338"/>
                    <a:pt x="89" y="337"/>
                    <a:pt x="89" y="335"/>
                  </a:cubicBezTo>
                  <a:cubicBezTo>
                    <a:pt x="87" y="334"/>
                    <a:pt x="87" y="326"/>
                    <a:pt x="85" y="323"/>
                  </a:cubicBezTo>
                  <a:cubicBezTo>
                    <a:pt x="82" y="319"/>
                    <a:pt x="82" y="316"/>
                    <a:pt x="80" y="311"/>
                  </a:cubicBezTo>
                  <a:cubicBezTo>
                    <a:pt x="79" y="306"/>
                    <a:pt x="79" y="301"/>
                    <a:pt x="76" y="297"/>
                  </a:cubicBezTo>
                  <a:cubicBezTo>
                    <a:pt x="71" y="291"/>
                    <a:pt x="77" y="285"/>
                    <a:pt x="76" y="279"/>
                  </a:cubicBezTo>
                  <a:cubicBezTo>
                    <a:pt x="76" y="276"/>
                    <a:pt x="78" y="276"/>
                    <a:pt x="79" y="272"/>
                  </a:cubicBezTo>
                  <a:cubicBezTo>
                    <a:pt x="78" y="270"/>
                    <a:pt x="77" y="268"/>
                    <a:pt x="77" y="266"/>
                  </a:cubicBezTo>
                  <a:cubicBezTo>
                    <a:pt x="78" y="262"/>
                    <a:pt x="75" y="259"/>
                    <a:pt x="75" y="256"/>
                  </a:cubicBezTo>
                  <a:cubicBezTo>
                    <a:pt x="74" y="256"/>
                    <a:pt x="70" y="250"/>
                    <a:pt x="69" y="249"/>
                  </a:cubicBezTo>
                  <a:cubicBezTo>
                    <a:pt x="67" y="245"/>
                    <a:pt x="68" y="244"/>
                    <a:pt x="68" y="241"/>
                  </a:cubicBezTo>
                  <a:cubicBezTo>
                    <a:pt x="68" y="241"/>
                    <a:pt x="69" y="233"/>
                    <a:pt x="69" y="232"/>
                  </a:cubicBezTo>
                  <a:cubicBezTo>
                    <a:pt x="68" y="232"/>
                    <a:pt x="66" y="229"/>
                    <a:pt x="65" y="229"/>
                  </a:cubicBezTo>
                  <a:cubicBezTo>
                    <a:pt x="60" y="232"/>
                    <a:pt x="60" y="228"/>
                    <a:pt x="58" y="227"/>
                  </a:cubicBezTo>
                  <a:cubicBezTo>
                    <a:pt x="54" y="225"/>
                    <a:pt x="53" y="223"/>
                    <a:pt x="48" y="225"/>
                  </a:cubicBezTo>
                  <a:cubicBezTo>
                    <a:pt x="44" y="229"/>
                    <a:pt x="31" y="229"/>
                    <a:pt x="26" y="230"/>
                  </a:cubicBezTo>
                  <a:cubicBezTo>
                    <a:pt x="23" y="229"/>
                    <a:pt x="14" y="222"/>
                    <a:pt x="13" y="219"/>
                  </a:cubicBezTo>
                  <a:cubicBezTo>
                    <a:pt x="12" y="215"/>
                    <a:pt x="9" y="214"/>
                    <a:pt x="7" y="211"/>
                  </a:cubicBezTo>
                  <a:cubicBezTo>
                    <a:pt x="4" y="207"/>
                    <a:pt x="5" y="204"/>
                    <a:pt x="2" y="200"/>
                  </a:cubicBezTo>
                  <a:cubicBezTo>
                    <a:pt x="6" y="197"/>
                    <a:pt x="7" y="189"/>
                    <a:pt x="6" y="185"/>
                  </a:cubicBezTo>
                  <a:cubicBezTo>
                    <a:pt x="0" y="180"/>
                    <a:pt x="10" y="175"/>
                    <a:pt x="10" y="169"/>
                  </a:cubicBezTo>
                  <a:cubicBezTo>
                    <a:pt x="12" y="168"/>
                    <a:pt x="12" y="167"/>
                    <a:pt x="13" y="166"/>
                  </a:cubicBezTo>
                  <a:cubicBezTo>
                    <a:pt x="14" y="165"/>
                    <a:pt x="15" y="163"/>
                    <a:pt x="17" y="162"/>
                  </a:cubicBezTo>
                  <a:cubicBezTo>
                    <a:pt x="19" y="162"/>
                    <a:pt x="20" y="160"/>
                    <a:pt x="21" y="159"/>
                  </a:cubicBezTo>
                  <a:cubicBezTo>
                    <a:pt x="24" y="156"/>
                    <a:pt x="22" y="152"/>
                    <a:pt x="26" y="149"/>
                  </a:cubicBezTo>
                  <a:cubicBezTo>
                    <a:pt x="28" y="148"/>
                    <a:pt x="32" y="141"/>
                    <a:pt x="33" y="141"/>
                  </a:cubicBezTo>
                  <a:cubicBezTo>
                    <a:pt x="30" y="141"/>
                    <a:pt x="32" y="137"/>
                    <a:pt x="29" y="138"/>
                  </a:cubicBezTo>
                  <a:cubicBezTo>
                    <a:pt x="25" y="139"/>
                    <a:pt x="24" y="134"/>
                    <a:pt x="25" y="132"/>
                  </a:cubicBezTo>
                  <a:cubicBezTo>
                    <a:pt x="27" y="126"/>
                    <a:pt x="25" y="121"/>
                    <a:pt x="31" y="119"/>
                  </a:cubicBezTo>
                  <a:cubicBezTo>
                    <a:pt x="34" y="121"/>
                    <a:pt x="52" y="120"/>
                    <a:pt x="44" y="112"/>
                  </a:cubicBezTo>
                  <a:cubicBezTo>
                    <a:pt x="43" y="110"/>
                    <a:pt x="38" y="109"/>
                    <a:pt x="38" y="108"/>
                  </a:cubicBezTo>
                  <a:cubicBezTo>
                    <a:pt x="38" y="104"/>
                    <a:pt x="39" y="107"/>
                    <a:pt x="41" y="105"/>
                  </a:cubicBezTo>
                  <a:cubicBezTo>
                    <a:pt x="45" y="106"/>
                    <a:pt x="42" y="105"/>
                    <a:pt x="44" y="103"/>
                  </a:cubicBezTo>
                  <a:cubicBezTo>
                    <a:pt x="45" y="102"/>
                    <a:pt x="49" y="103"/>
                    <a:pt x="50" y="102"/>
                  </a:cubicBezTo>
                  <a:cubicBezTo>
                    <a:pt x="52" y="101"/>
                    <a:pt x="52" y="100"/>
                    <a:pt x="53" y="99"/>
                  </a:cubicBezTo>
                  <a:cubicBezTo>
                    <a:pt x="55" y="98"/>
                    <a:pt x="57" y="96"/>
                    <a:pt x="58" y="95"/>
                  </a:cubicBezTo>
                  <a:cubicBezTo>
                    <a:pt x="59" y="95"/>
                    <a:pt x="60" y="95"/>
                    <a:pt x="60" y="95"/>
                  </a:cubicBezTo>
                  <a:cubicBezTo>
                    <a:pt x="58" y="91"/>
                    <a:pt x="69" y="92"/>
                    <a:pt x="67" y="90"/>
                  </a:cubicBezTo>
                  <a:cubicBezTo>
                    <a:pt x="67" y="90"/>
                    <a:pt x="64" y="83"/>
                    <a:pt x="67" y="83"/>
                  </a:cubicBezTo>
                  <a:cubicBezTo>
                    <a:pt x="66" y="80"/>
                    <a:pt x="74" y="86"/>
                    <a:pt x="72" y="86"/>
                  </a:cubicBezTo>
                  <a:cubicBezTo>
                    <a:pt x="78" y="86"/>
                    <a:pt x="72" y="80"/>
                    <a:pt x="71" y="77"/>
                  </a:cubicBezTo>
                  <a:cubicBezTo>
                    <a:pt x="71" y="79"/>
                    <a:pt x="66" y="80"/>
                    <a:pt x="65" y="81"/>
                  </a:cubicBezTo>
                  <a:cubicBezTo>
                    <a:pt x="60" y="81"/>
                    <a:pt x="58" y="74"/>
                    <a:pt x="61" y="70"/>
                  </a:cubicBezTo>
                  <a:cubicBezTo>
                    <a:pt x="66" y="68"/>
                    <a:pt x="77" y="62"/>
                    <a:pt x="79" y="55"/>
                  </a:cubicBezTo>
                  <a:cubicBezTo>
                    <a:pt x="79" y="55"/>
                    <a:pt x="76" y="56"/>
                    <a:pt x="76" y="56"/>
                  </a:cubicBezTo>
                  <a:cubicBezTo>
                    <a:pt x="74" y="54"/>
                    <a:pt x="82" y="54"/>
                    <a:pt x="82" y="54"/>
                  </a:cubicBezTo>
                  <a:cubicBezTo>
                    <a:pt x="83" y="51"/>
                    <a:pt x="85" y="51"/>
                    <a:pt x="87" y="50"/>
                  </a:cubicBezTo>
                  <a:cubicBezTo>
                    <a:pt x="86" y="52"/>
                    <a:pt x="96" y="46"/>
                    <a:pt x="98" y="48"/>
                  </a:cubicBezTo>
                  <a:cubicBezTo>
                    <a:pt x="99" y="48"/>
                    <a:pt x="105" y="50"/>
                    <a:pt x="107" y="50"/>
                  </a:cubicBezTo>
                  <a:cubicBezTo>
                    <a:pt x="107" y="50"/>
                    <a:pt x="106" y="51"/>
                    <a:pt x="106" y="51"/>
                  </a:cubicBezTo>
                  <a:cubicBezTo>
                    <a:pt x="111" y="53"/>
                    <a:pt x="116" y="53"/>
                    <a:pt x="121" y="54"/>
                  </a:cubicBezTo>
                  <a:cubicBezTo>
                    <a:pt x="121" y="55"/>
                    <a:pt x="124" y="55"/>
                    <a:pt x="124" y="56"/>
                  </a:cubicBezTo>
                  <a:cubicBezTo>
                    <a:pt x="125" y="57"/>
                    <a:pt x="126" y="56"/>
                    <a:pt x="127" y="58"/>
                  </a:cubicBezTo>
                  <a:cubicBezTo>
                    <a:pt x="130" y="63"/>
                    <a:pt x="116" y="60"/>
                    <a:pt x="115" y="60"/>
                  </a:cubicBezTo>
                  <a:cubicBezTo>
                    <a:pt x="117" y="61"/>
                    <a:pt x="117" y="66"/>
                    <a:pt x="121" y="65"/>
                  </a:cubicBezTo>
                  <a:cubicBezTo>
                    <a:pt x="120" y="65"/>
                    <a:pt x="119" y="64"/>
                    <a:pt x="119" y="63"/>
                  </a:cubicBezTo>
                  <a:cubicBezTo>
                    <a:pt x="120" y="61"/>
                    <a:pt x="125" y="63"/>
                    <a:pt x="126" y="64"/>
                  </a:cubicBezTo>
                  <a:cubicBezTo>
                    <a:pt x="124" y="60"/>
                    <a:pt x="131" y="59"/>
                    <a:pt x="133" y="60"/>
                  </a:cubicBezTo>
                  <a:cubicBezTo>
                    <a:pt x="132" y="59"/>
                    <a:pt x="133" y="58"/>
                    <a:pt x="133" y="59"/>
                  </a:cubicBezTo>
                  <a:cubicBezTo>
                    <a:pt x="132" y="57"/>
                    <a:pt x="129" y="54"/>
                    <a:pt x="129" y="54"/>
                  </a:cubicBezTo>
                  <a:cubicBezTo>
                    <a:pt x="130" y="52"/>
                    <a:pt x="136" y="54"/>
                    <a:pt x="135" y="57"/>
                  </a:cubicBezTo>
                  <a:cubicBezTo>
                    <a:pt x="137" y="58"/>
                    <a:pt x="140" y="57"/>
                    <a:pt x="141" y="55"/>
                  </a:cubicBezTo>
                  <a:cubicBezTo>
                    <a:pt x="142" y="55"/>
                    <a:pt x="145" y="54"/>
                    <a:pt x="149" y="53"/>
                  </a:cubicBezTo>
                  <a:cubicBezTo>
                    <a:pt x="154" y="52"/>
                    <a:pt x="159" y="51"/>
                    <a:pt x="159" y="51"/>
                  </a:cubicBezTo>
                  <a:cubicBezTo>
                    <a:pt x="159" y="49"/>
                    <a:pt x="153" y="50"/>
                    <a:pt x="154" y="47"/>
                  </a:cubicBezTo>
                  <a:cubicBezTo>
                    <a:pt x="155" y="46"/>
                    <a:pt x="172" y="47"/>
                    <a:pt x="175" y="49"/>
                  </a:cubicBezTo>
                  <a:cubicBezTo>
                    <a:pt x="175" y="49"/>
                    <a:pt x="175" y="49"/>
                    <a:pt x="175" y="48"/>
                  </a:cubicBezTo>
                  <a:cubicBezTo>
                    <a:pt x="171" y="46"/>
                    <a:pt x="166" y="43"/>
                    <a:pt x="169" y="40"/>
                  </a:cubicBezTo>
                  <a:cubicBezTo>
                    <a:pt x="167" y="40"/>
                    <a:pt x="170" y="35"/>
                    <a:pt x="171" y="33"/>
                  </a:cubicBezTo>
                  <a:cubicBezTo>
                    <a:pt x="171" y="32"/>
                    <a:pt x="171" y="32"/>
                    <a:pt x="171" y="32"/>
                  </a:cubicBezTo>
                  <a:cubicBezTo>
                    <a:pt x="172" y="32"/>
                    <a:pt x="176" y="34"/>
                    <a:pt x="177" y="35"/>
                  </a:cubicBezTo>
                  <a:cubicBezTo>
                    <a:pt x="177" y="36"/>
                    <a:pt x="178" y="39"/>
                    <a:pt x="180" y="42"/>
                  </a:cubicBezTo>
                  <a:cubicBezTo>
                    <a:pt x="183" y="47"/>
                    <a:pt x="186" y="53"/>
                    <a:pt x="180" y="54"/>
                  </a:cubicBezTo>
                  <a:cubicBezTo>
                    <a:pt x="187" y="53"/>
                    <a:pt x="183" y="49"/>
                    <a:pt x="184" y="46"/>
                  </a:cubicBezTo>
                  <a:cubicBezTo>
                    <a:pt x="184" y="46"/>
                    <a:pt x="184" y="46"/>
                    <a:pt x="184" y="45"/>
                  </a:cubicBezTo>
                  <a:cubicBezTo>
                    <a:pt x="184" y="45"/>
                    <a:pt x="175" y="37"/>
                    <a:pt x="180" y="36"/>
                  </a:cubicBezTo>
                  <a:cubicBezTo>
                    <a:pt x="181" y="34"/>
                    <a:pt x="180" y="34"/>
                    <a:pt x="179" y="33"/>
                  </a:cubicBezTo>
                  <a:cubicBezTo>
                    <a:pt x="180" y="32"/>
                    <a:pt x="182" y="34"/>
                    <a:pt x="182" y="34"/>
                  </a:cubicBezTo>
                  <a:cubicBezTo>
                    <a:pt x="184" y="35"/>
                    <a:pt x="182" y="37"/>
                    <a:pt x="184" y="37"/>
                  </a:cubicBezTo>
                  <a:cubicBezTo>
                    <a:pt x="183" y="36"/>
                    <a:pt x="183" y="35"/>
                    <a:pt x="183" y="35"/>
                  </a:cubicBezTo>
                  <a:cubicBezTo>
                    <a:pt x="185" y="33"/>
                    <a:pt x="190" y="32"/>
                    <a:pt x="193" y="33"/>
                  </a:cubicBezTo>
                  <a:cubicBezTo>
                    <a:pt x="191" y="31"/>
                    <a:pt x="185" y="27"/>
                    <a:pt x="193" y="27"/>
                  </a:cubicBezTo>
                  <a:cubicBezTo>
                    <a:pt x="193" y="27"/>
                    <a:pt x="198" y="25"/>
                    <a:pt x="198" y="25"/>
                  </a:cubicBezTo>
                  <a:cubicBezTo>
                    <a:pt x="193" y="21"/>
                    <a:pt x="202" y="17"/>
                    <a:pt x="205" y="16"/>
                  </a:cubicBezTo>
                  <a:cubicBezTo>
                    <a:pt x="208" y="15"/>
                    <a:pt x="214" y="9"/>
                    <a:pt x="217" y="9"/>
                  </a:cubicBezTo>
                  <a:cubicBezTo>
                    <a:pt x="218" y="9"/>
                    <a:pt x="218" y="6"/>
                    <a:pt x="218" y="6"/>
                  </a:cubicBezTo>
                  <a:cubicBezTo>
                    <a:pt x="218" y="6"/>
                    <a:pt x="226" y="0"/>
                    <a:pt x="225" y="5"/>
                  </a:cubicBezTo>
                  <a:cubicBezTo>
                    <a:pt x="225" y="6"/>
                    <a:pt x="233" y="9"/>
                    <a:pt x="234" y="9"/>
                  </a:cubicBezTo>
                  <a:cubicBezTo>
                    <a:pt x="242" y="13"/>
                    <a:pt x="242" y="18"/>
                    <a:pt x="234" y="24"/>
                  </a:cubicBezTo>
                  <a:cubicBezTo>
                    <a:pt x="238" y="24"/>
                    <a:pt x="236" y="21"/>
                    <a:pt x="239" y="21"/>
                  </a:cubicBezTo>
                  <a:cubicBezTo>
                    <a:pt x="241" y="21"/>
                    <a:pt x="239" y="19"/>
                    <a:pt x="242" y="20"/>
                  </a:cubicBezTo>
                  <a:cubicBezTo>
                    <a:pt x="242" y="20"/>
                    <a:pt x="242" y="22"/>
                    <a:pt x="242" y="22"/>
                  </a:cubicBezTo>
                  <a:cubicBezTo>
                    <a:pt x="246" y="20"/>
                    <a:pt x="257" y="24"/>
                    <a:pt x="261" y="22"/>
                  </a:cubicBezTo>
                  <a:cubicBezTo>
                    <a:pt x="265" y="21"/>
                    <a:pt x="263" y="17"/>
                    <a:pt x="267" y="17"/>
                  </a:cubicBezTo>
                  <a:cubicBezTo>
                    <a:pt x="271" y="18"/>
                    <a:pt x="278" y="16"/>
                    <a:pt x="279" y="22"/>
                  </a:cubicBezTo>
                  <a:cubicBezTo>
                    <a:pt x="279" y="23"/>
                    <a:pt x="279" y="28"/>
                    <a:pt x="280" y="29"/>
                  </a:cubicBezTo>
                  <a:cubicBezTo>
                    <a:pt x="280" y="29"/>
                    <a:pt x="280" y="29"/>
                    <a:pt x="281" y="30"/>
                  </a:cubicBezTo>
                  <a:cubicBezTo>
                    <a:pt x="281" y="29"/>
                    <a:pt x="282" y="30"/>
                    <a:pt x="283" y="31"/>
                  </a:cubicBezTo>
                  <a:cubicBezTo>
                    <a:pt x="284" y="30"/>
                    <a:pt x="284" y="29"/>
                    <a:pt x="284" y="27"/>
                  </a:cubicBezTo>
                  <a:cubicBezTo>
                    <a:pt x="285" y="27"/>
                    <a:pt x="285" y="27"/>
                    <a:pt x="286" y="28"/>
                  </a:cubicBezTo>
                  <a:cubicBezTo>
                    <a:pt x="290" y="29"/>
                    <a:pt x="296" y="29"/>
                    <a:pt x="295" y="23"/>
                  </a:cubicBezTo>
                  <a:cubicBezTo>
                    <a:pt x="295" y="22"/>
                    <a:pt x="297" y="22"/>
                    <a:pt x="297" y="22"/>
                  </a:cubicBezTo>
                  <a:cubicBezTo>
                    <a:pt x="297" y="22"/>
                    <a:pt x="297" y="20"/>
                    <a:pt x="297" y="20"/>
                  </a:cubicBezTo>
                  <a:cubicBezTo>
                    <a:pt x="297" y="20"/>
                    <a:pt x="298" y="20"/>
                    <a:pt x="298" y="20"/>
                  </a:cubicBezTo>
                  <a:cubicBezTo>
                    <a:pt x="298" y="20"/>
                    <a:pt x="298" y="20"/>
                    <a:pt x="298" y="20"/>
                  </a:cubicBezTo>
                  <a:cubicBezTo>
                    <a:pt x="307" y="24"/>
                    <a:pt x="309" y="29"/>
                    <a:pt x="316" y="32"/>
                  </a:cubicBezTo>
                  <a:cubicBezTo>
                    <a:pt x="317" y="31"/>
                    <a:pt x="319" y="30"/>
                    <a:pt x="319" y="31"/>
                  </a:cubicBezTo>
                  <a:cubicBezTo>
                    <a:pt x="322" y="28"/>
                    <a:pt x="328" y="30"/>
                    <a:pt x="329" y="31"/>
                  </a:cubicBezTo>
                  <a:cubicBezTo>
                    <a:pt x="330" y="31"/>
                    <a:pt x="331" y="33"/>
                    <a:pt x="331" y="33"/>
                  </a:cubicBezTo>
                  <a:cubicBezTo>
                    <a:pt x="332" y="38"/>
                    <a:pt x="354" y="27"/>
                    <a:pt x="349" y="34"/>
                  </a:cubicBezTo>
                  <a:cubicBezTo>
                    <a:pt x="351" y="34"/>
                    <a:pt x="352" y="35"/>
                    <a:pt x="354" y="36"/>
                  </a:cubicBezTo>
                  <a:cubicBezTo>
                    <a:pt x="354" y="34"/>
                    <a:pt x="349" y="29"/>
                    <a:pt x="351" y="29"/>
                  </a:cubicBezTo>
                  <a:cubicBezTo>
                    <a:pt x="351" y="29"/>
                    <a:pt x="353" y="29"/>
                    <a:pt x="353" y="29"/>
                  </a:cubicBezTo>
                  <a:cubicBezTo>
                    <a:pt x="359" y="28"/>
                    <a:pt x="363" y="27"/>
                    <a:pt x="369" y="28"/>
                  </a:cubicBezTo>
                  <a:cubicBezTo>
                    <a:pt x="376" y="28"/>
                    <a:pt x="381" y="31"/>
                    <a:pt x="388" y="31"/>
                  </a:cubicBezTo>
                  <a:cubicBezTo>
                    <a:pt x="391" y="30"/>
                    <a:pt x="396" y="34"/>
                    <a:pt x="398" y="33"/>
                  </a:cubicBezTo>
                  <a:cubicBezTo>
                    <a:pt x="400" y="31"/>
                    <a:pt x="408" y="30"/>
                    <a:pt x="412" y="31"/>
                  </a:cubicBezTo>
                  <a:cubicBezTo>
                    <a:pt x="413" y="32"/>
                    <a:pt x="414" y="32"/>
                    <a:pt x="414" y="33"/>
                  </a:cubicBezTo>
                  <a:cubicBezTo>
                    <a:pt x="414" y="34"/>
                    <a:pt x="414" y="35"/>
                    <a:pt x="414" y="36"/>
                  </a:cubicBezTo>
                  <a:cubicBezTo>
                    <a:pt x="413" y="38"/>
                    <a:pt x="411" y="36"/>
                    <a:pt x="412" y="39"/>
                  </a:cubicBezTo>
                  <a:close/>
                  <a:moveTo>
                    <a:pt x="72" y="90"/>
                  </a:moveTo>
                  <a:cubicBezTo>
                    <a:pt x="75" y="92"/>
                    <a:pt x="82" y="90"/>
                    <a:pt x="85" y="89"/>
                  </a:cubicBezTo>
                  <a:cubicBezTo>
                    <a:pt x="85" y="89"/>
                    <a:pt x="92" y="89"/>
                    <a:pt x="92" y="89"/>
                  </a:cubicBezTo>
                  <a:cubicBezTo>
                    <a:pt x="94" y="89"/>
                    <a:pt x="90" y="78"/>
                    <a:pt x="97" y="83"/>
                  </a:cubicBezTo>
                  <a:cubicBezTo>
                    <a:pt x="99" y="85"/>
                    <a:pt x="99" y="78"/>
                    <a:pt x="96" y="79"/>
                  </a:cubicBezTo>
                  <a:cubicBezTo>
                    <a:pt x="96" y="74"/>
                    <a:pt x="107" y="79"/>
                    <a:pt x="107" y="76"/>
                  </a:cubicBezTo>
                  <a:cubicBezTo>
                    <a:pt x="101" y="75"/>
                    <a:pt x="94" y="79"/>
                    <a:pt x="91" y="71"/>
                  </a:cubicBezTo>
                  <a:cubicBezTo>
                    <a:pt x="89" y="65"/>
                    <a:pt x="99" y="66"/>
                    <a:pt x="96" y="61"/>
                  </a:cubicBezTo>
                  <a:cubicBezTo>
                    <a:pt x="96" y="62"/>
                    <a:pt x="80" y="71"/>
                    <a:pt x="85" y="74"/>
                  </a:cubicBezTo>
                  <a:cubicBezTo>
                    <a:pt x="91" y="77"/>
                    <a:pt x="81" y="85"/>
                    <a:pt x="78" y="88"/>
                  </a:cubicBezTo>
                  <a:cubicBezTo>
                    <a:pt x="78" y="88"/>
                    <a:pt x="78" y="88"/>
                    <a:pt x="78" y="88"/>
                  </a:cubicBezTo>
                  <a:cubicBezTo>
                    <a:pt x="78" y="88"/>
                    <a:pt x="78" y="88"/>
                    <a:pt x="78" y="88"/>
                  </a:cubicBezTo>
                  <a:cubicBezTo>
                    <a:pt x="77" y="89"/>
                    <a:pt x="76" y="88"/>
                    <a:pt x="75" y="87"/>
                  </a:cubicBezTo>
                  <a:cubicBezTo>
                    <a:pt x="74" y="89"/>
                    <a:pt x="75" y="89"/>
                    <a:pt x="72" y="90"/>
                  </a:cubicBezTo>
                  <a:close/>
                  <a:moveTo>
                    <a:pt x="66" y="105"/>
                  </a:moveTo>
                  <a:cubicBezTo>
                    <a:pt x="65" y="105"/>
                    <a:pt x="65" y="106"/>
                    <a:pt x="66" y="105"/>
                  </a:cubicBezTo>
                  <a:close/>
                  <a:moveTo>
                    <a:pt x="80" y="207"/>
                  </a:moveTo>
                  <a:cubicBezTo>
                    <a:pt x="80" y="208"/>
                    <a:pt x="80" y="209"/>
                    <a:pt x="80" y="210"/>
                  </a:cubicBezTo>
                  <a:cubicBezTo>
                    <a:pt x="81" y="209"/>
                    <a:pt x="82" y="208"/>
                    <a:pt x="80" y="207"/>
                  </a:cubicBezTo>
                  <a:close/>
                  <a:moveTo>
                    <a:pt x="127" y="248"/>
                  </a:moveTo>
                  <a:cubicBezTo>
                    <a:pt x="127" y="245"/>
                    <a:pt x="130" y="244"/>
                    <a:pt x="129" y="242"/>
                  </a:cubicBezTo>
                  <a:cubicBezTo>
                    <a:pt x="124" y="241"/>
                    <a:pt x="121" y="247"/>
                    <a:pt x="127" y="248"/>
                  </a:cubicBezTo>
                  <a:close/>
                  <a:moveTo>
                    <a:pt x="130" y="145"/>
                  </a:moveTo>
                  <a:cubicBezTo>
                    <a:pt x="128" y="136"/>
                    <a:pt x="125" y="145"/>
                    <a:pt x="120" y="140"/>
                  </a:cubicBezTo>
                  <a:cubicBezTo>
                    <a:pt x="118" y="138"/>
                    <a:pt x="114" y="143"/>
                    <a:pt x="111" y="139"/>
                  </a:cubicBezTo>
                  <a:cubicBezTo>
                    <a:pt x="111" y="140"/>
                    <a:pt x="113" y="140"/>
                    <a:pt x="111" y="141"/>
                  </a:cubicBezTo>
                  <a:cubicBezTo>
                    <a:pt x="109" y="140"/>
                    <a:pt x="107" y="134"/>
                    <a:pt x="108" y="133"/>
                  </a:cubicBezTo>
                  <a:cubicBezTo>
                    <a:pt x="107" y="134"/>
                    <a:pt x="106" y="128"/>
                    <a:pt x="106" y="128"/>
                  </a:cubicBezTo>
                  <a:cubicBezTo>
                    <a:pt x="106" y="128"/>
                    <a:pt x="100" y="126"/>
                    <a:pt x="102" y="129"/>
                  </a:cubicBezTo>
                  <a:cubicBezTo>
                    <a:pt x="101" y="131"/>
                    <a:pt x="99" y="128"/>
                    <a:pt x="98" y="129"/>
                  </a:cubicBezTo>
                  <a:cubicBezTo>
                    <a:pt x="98" y="131"/>
                    <a:pt x="100" y="133"/>
                    <a:pt x="103" y="135"/>
                  </a:cubicBezTo>
                  <a:cubicBezTo>
                    <a:pt x="102" y="135"/>
                    <a:pt x="101" y="136"/>
                    <a:pt x="100" y="138"/>
                  </a:cubicBezTo>
                  <a:cubicBezTo>
                    <a:pt x="100" y="138"/>
                    <a:pt x="100" y="139"/>
                    <a:pt x="100" y="139"/>
                  </a:cubicBezTo>
                  <a:cubicBezTo>
                    <a:pt x="96" y="142"/>
                    <a:pt x="92" y="131"/>
                    <a:pt x="91" y="129"/>
                  </a:cubicBezTo>
                  <a:cubicBezTo>
                    <a:pt x="91" y="128"/>
                    <a:pt x="91" y="128"/>
                    <a:pt x="91" y="128"/>
                  </a:cubicBezTo>
                  <a:cubicBezTo>
                    <a:pt x="88" y="123"/>
                    <a:pt x="87" y="123"/>
                    <a:pt x="82" y="119"/>
                  </a:cubicBezTo>
                  <a:cubicBezTo>
                    <a:pt x="81" y="118"/>
                    <a:pt x="79" y="117"/>
                    <a:pt x="78" y="115"/>
                  </a:cubicBezTo>
                  <a:cubicBezTo>
                    <a:pt x="78" y="115"/>
                    <a:pt x="78" y="115"/>
                    <a:pt x="78" y="115"/>
                  </a:cubicBezTo>
                  <a:cubicBezTo>
                    <a:pt x="78" y="115"/>
                    <a:pt x="78" y="114"/>
                    <a:pt x="78" y="114"/>
                  </a:cubicBezTo>
                  <a:cubicBezTo>
                    <a:pt x="77" y="114"/>
                    <a:pt x="77" y="114"/>
                    <a:pt x="77" y="114"/>
                  </a:cubicBezTo>
                  <a:cubicBezTo>
                    <a:pt x="69" y="115"/>
                    <a:pt x="87" y="128"/>
                    <a:pt x="88" y="130"/>
                  </a:cubicBezTo>
                  <a:cubicBezTo>
                    <a:pt x="81" y="125"/>
                    <a:pt x="88" y="137"/>
                    <a:pt x="83" y="135"/>
                  </a:cubicBezTo>
                  <a:cubicBezTo>
                    <a:pt x="84" y="136"/>
                    <a:pt x="74" y="144"/>
                    <a:pt x="75" y="136"/>
                  </a:cubicBezTo>
                  <a:cubicBezTo>
                    <a:pt x="76" y="131"/>
                    <a:pt x="86" y="139"/>
                    <a:pt x="81" y="129"/>
                  </a:cubicBezTo>
                  <a:cubicBezTo>
                    <a:pt x="80" y="127"/>
                    <a:pt x="67" y="117"/>
                    <a:pt x="66" y="118"/>
                  </a:cubicBezTo>
                  <a:cubicBezTo>
                    <a:pt x="63" y="122"/>
                    <a:pt x="60" y="120"/>
                    <a:pt x="57" y="121"/>
                  </a:cubicBezTo>
                  <a:cubicBezTo>
                    <a:pt x="53" y="121"/>
                    <a:pt x="56" y="125"/>
                    <a:pt x="52" y="126"/>
                  </a:cubicBezTo>
                  <a:cubicBezTo>
                    <a:pt x="47" y="129"/>
                    <a:pt x="49" y="132"/>
                    <a:pt x="45" y="135"/>
                  </a:cubicBezTo>
                  <a:cubicBezTo>
                    <a:pt x="42" y="139"/>
                    <a:pt x="39" y="138"/>
                    <a:pt x="35" y="140"/>
                  </a:cubicBezTo>
                  <a:cubicBezTo>
                    <a:pt x="35" y="140"/>
                    <a:pt x="35" y="140"/>
                    <a:pt x="35" y="140"/>
                  </a:cubicBezTo>
                  <a:cubicBezTo>
                    <a:pt x="35" y="140"/>
                    <a:pt x="35" y="140"/>
                    <a:pt x="35" y="140"/>
                  </a:cubicBezTo>
                  <a:cubicBezTo>
                    <a:pt x="32" y="142"/>
                    <a:pt x="40" y="142"/>
                    <a:pt x="42" y="143"/>
                  </a:cubicBezTo>
                  <a:cubicBezTo>
                    <a:pt x="44" y="138"/>
                    <a:pt x="55" y="138"/>
                    <a:pt x="59" y="138"/>
                  </a:cubicBezTo>
                  <a:cubicBezTo>
                    <a:pt x="63" y="138"/>
                    <a:pt x="69" y="137"/>
                    <a:pt x="72" y="138"/>
                  </a:cubicBezTo>
                  <a:cubicBezTo>
                    <a:pt x="73" y="139"/>
                    <a:pt x="71" y="145"/>
                    <a:pt x="70" y="146"/>
                  </a:cubicBezTo>
                  <a:cubicBezTo>
                    <a:pt x="71" y="149"/>
                    <a:pt x="78" y="150"/>
                    <a:pt x="82" y="151"/>
                  </a:cubicBezTo>
                  <a:cubicBezTo>
                    <a:pt x="84" y="152"/>
                    <a:pt x="87" y="156"/>
                    <a:pt x="91" y="157"/>
                  </a:cubicBezTo>
                  <a:cubicBezTo>
                    <a:pt x="91" y="157"/>
                    <a:pt x="98" y="144"/>
                    <a:pt x="100" y="150"/>
                  </a:cubicBezTo>
                  <a:cubicBezTo>
                    <a:pt x="102" y="154"/>
                    <a:pt x="111" y="153"/>
                    <a:pt x="115" y="155"/>
                  </a:cubicBezTo>
                  <a:cubicBezTo>
                    <a:pt x="115" y="155"/>
                    <a:pt x="116" y="155"/>
                    <a:pt x="118" y="155"/>
                  </a:cubicBezTo>
                  <a:cubicBezTo>
                    <a:pt x="122" y="154"/>
                    <a:pt x="127" y="153"/>
                    <a:pt x="128" y="152"/>
                  </a:cubicBezTo>
                  <a:cubicBezTo>
                    <a:pt x="127" y="152"/>
                    <a:pt x="131" y="144"/>
                    <a:pt x="130" y="145"/>
                  </a:cubicBezTo>
                  <a:close/>
                  <a:moveTo>
                    <a:pt x="137" y="120"/>
                  </a:moveTo>
                  <a:cubicBezTo>
                    <a:pt x="136" y="120"/>
                    <a:pt x="136" y="120"/>
                    <a:pt x="136" y="120"/>
                  </a:cubicBezTo>
                  <a:cubicBezTo>
                    <a:pt x="136" y="120"/>
                    <a:pt x="136" y="120"/>
                    <a:pt x="136" y="120"/>
                  </a:cubicBezTo>
                  <a:cubicBezTo>
                    <a:pt x="136" y="120"/>
                    <a:pt x="136" y="120"/>
                    <a:pt x="136" y="120"/>
                  </a:cubicBezTo>
                  <a:cubicBezTo>
                    <a:pt x="132" y="118"/>
                    <a:pt x="126" y="114"/>
                    <a:pt x="132" y="110"/>
                  </a:cubicBezTo>
                  <a:cubicBezTo>
                    <a:pt x="132" y="110"/>
                    <a:pt x="131" y="110"/>
                    <a:pt x="131" y="110"/>
                  </a:cubicBezTo>
                  <a:cubicBezTo>
                    <a:pt x="131" y="110"/>
                    <a:pt x="126" y="112"/>
                    <a:pt x="125" y="113"/>
                  </a:cubicBezTo>
                  <a:cubicBezTo>
                    <a:pt x="123" y="116"/>
                    <a:pt x="127" y="114"/>
                    <a:pt x="128" y="115"/>
                  </a:cubicBezTo>
                  <a:cubicBezTo>
                    <a:pt x="129" y="121"/>
                    <a:pt x="120" y="115"/>
                    <a:pt x="120" y="115"/>
                  </a:cubicBezTo>
                  <a:cubicBezTo>
                    <a:pt x="120" y="114"/>
                    <a:pt x="121" y="114"/>
                    <a:pt x="121" y="113"/>
                  </a:cubicBezTo>
                  <a:cubicBezTo>
                    <a:pt x="116" y="108"/>
                    <a:pt x="107" y="121"/>
                    <a:pt x="110" y="124"/>
                  </a:cubicBezTo>
                  <a:cubicBezTo>
                    <a:pt x="112" y="129"/>
                    <a:pt x="119" y="125"/>
                    <a:pt x="122" y="124"/>
                  </a:cubicBezTo>
                  <a:cubicBezTo>
                    <a:pt x="126" y="123"/>
                    <a:pt x="128" y="126"/>
                    <a:pt x="133" y="127"/>
                  </a:cubicBezTo>
                  <a:cubicBezTo>
                    <a:pt x="140" y="128"/>
                    <a:pt x="144" y="120"/>
                    <a:pt x="137" y="120"/>
                  </a:cubicBezTo>
                  <a:close/>
                  <a:moveTo>
                    <a:pt x="171" y="137"/>
                  </a:moveTo>
                  <a:cubicBezTo>
                    <a:pt x="168" y="136"/>
                    <a:pt x="168" y="127"/>
                    <a:pt x="166" y="126"/>
                  </a:cubicBezTo>
                  <a:cubicBezTo>
                    <a:pt x="164" y="122"/>
                    <a:pt x="157" y="119"/>
                    <a:pt x="160" y="116"/>
                  </a:cubicBezTo>
                  <a:cubicBezTo>
                    <a:pt x="162" y="114"/>
                    <a:pt x="163" y="114"/>
                    <a:pt x="165" y="115"/>
                  </a:cubicBezTo>
                  <a:cubicBezTo>
                    <a:pt x="165" y="108"/>
                    <a:pt x="153" y="111"/>
                    <a:pt x="153" y="116"/>
                  </a:cubicBezTo>
                  <a:cubicBezTo>
                    <a:pt x="152" y="119"/>
                    <a:pt x="158" y="128"/>
                    <a:pt x="161" y="129"/>
                  </a:cubicBezTo>
                  <a:cubicBezTo>
                    <a:pt x="154" y="130"/>
                    <a:pt x="163" y="137"/>
                    <a:pt x="165" y="138"/>
                  </a:cubicBezTo>
                  <a:cubicBezTo>
                    <a:pt x="165" y="138"/>
                    <a:pt x="166" y="138"/>
                    <a:pt x="166" y="138"/>
                  </a:cubicBezTo>
                  <a:cubicBezTo>
                    <a:pt x="166" y="138"/>
                    <a:pt x="166" y="138"/>
                    <a:pt x="166" y="138"/>
                  </a:cubicBezTo>
                  <a:cubicBezTo>
                    <a:pt x="166" y="138"/>
                    <a:pt x="166" y="138"/>
                    <a:pt x="166" y="138"/>
                  </a:cubicBezTo>
                  <a:cubicBezTo>
                    <a:pt x="168" y="139"/>
                    <a:pt x="169" y="138"/>
                    <a:pt x="171" y="137"/>
                  </a:cubicBezTo>
                  <a:close/>
                  <a:moveTo>
                    <a:pt x="35" y="140"/>
                  </a:moveTo>
                  <a:cubicBezTo>
                    <a:pt x="35" y="140"/>
                    <a:pt x="35" y="140"/>
                    <a:pt x="35" y="140"/>
                  </a:cubicBezTo>
                  <a:cubicBezTo>
                    <a:pt x="35" y="140"/>
                    <a:pt x="35" y="140"/>
                    <a:pt x="35" y="140"/>
                  </a:cubicBezTo>
                  <a:cubicBezTo>
                    <a:pt x="35" y="140"/>
                    <a:pt x="35" y="140"/>
                    <a:pt x="35" y="140"/>
                  </a:cubicBezTo>
                  <a:close/>
                  <a:moveTo>
                    <a:pt x="166" y="138"/>
                  </a:moveTo>
                  <a:cubicBezTo>
                    <a:pt x="166" y="138"/>
                    <a:pt x="166" y="138"/>
                    <a:pt x="166" y="138"/>
                  </a:cubicBezTo>
                  <a:cubicBezTo>
                    <a:pt x="166" y="138"/>
                    <a:pt x="166" y="138"/>
                    <a:pt x="166" y="138"/>
                  </a:cubicBezTo>
                  <a:cubicBezTo>
                    <a:pt x="166" y="138"/>
                    <a:pt x="166" y="138"/>
                    <a:pt x="166" y="138"/>
                  </a:cubicBezTo>
                  <a:close/>
                  <a:moveTo>
                    <a:pt x="127" y="248"/>
                  </a:moveTo>
                  <a:cubicBezTo>
                    <a:pt x="127" y="246"/>
                    <a:pt x="126" y="248"/>
                    <a:pt x="127" y="248"/>
                  </a:cubicBezTo>
                  <a:close/>
                  <a:moveTo>
                    <a:pt x="105" y="137"/>
                  </a:moveTo>
                  <a:cubicBezTo>
                    <a:pt x="105" y="136"/>
                    <a:pt x="104" y="136"/>
                    <a:pt x="104" y="135"/>
                  </a:cubicBezTo>
                  <a:cubicBezTo>
                    <a:pt x="104" y="136"/>
                    <a:pt x="104" y="136"/>
                    <a:pt x="104" y="137"/>
                  </a:cubicBezTo>
                  <a:cubicBezTo>
                    <a:pt x="104" y="137"/>
                    <a:pt x="105" y="137"/>
                    <a:pt x="105" y="137"/>
                  </a:cubicBezTo>
                  <a:close/>
                  <a:moveTo>
                    <a:pt x="103" y="135"/>
                  </a:moveTo>
                  <a:cubicBezTo>
                    <a:pt x="103" y="135"/>
                    <a:pt x="103" y="135"/>
                    <a:pt x="104" y="135"/>
                  </a:cubicBezTo>
                  <a:cubicBezTo>
                    <a:pt x="103" y="135"/>
                    <a:pt x="103" y="135"/>
                    <a:pt x="103" y="135"/>
                  </a:cubicBezTo>
                  <a:close/>
                  <a:moveTo>
                    <a:pt x="78" y="88"/>
                  </a:moveTo>
                  <a:cubicBezTo>
                    <a:pt x="78" y="88"/>
                    <a:pt x="78" y="88"/>
                    <a:pt x="78" y="88"/>
                  </a:cubicBezTo>
                  <a:cubicBezTo>
                    <a:pt x="77" y="88"/>
                    <a:pt x="78" y="88"/>
                    <a:pt x="78" y="88"/>
                  </a:cubicBezTo>
                  <a:close/>
                  <a:moveTo>
                    <a:pt x="414" y="43"/>
                  </a:moveTo>
                  <a:cubicBezTo>
                    <a:pt x="414" y="43"/>
                    <a:pt x="414" y="43"/>
                    <a:pt x="414" y="43"/>
                  </a:cubicBezTo>
                  <a:cubicBezTo>
                    <a:pt x="414" y="43"/>
                    <a:pt x="414" y="43"/>
                    <a:pt x="414" y="43"/>
                  </a:cubicBezTo>
                  <a:close/>
                  <a:moveTo>
                    <a:pt x="113" y="59"/>
                  </a:moveTo>
                  <a:cubicBezTo>
                    <a:pt x="113" y="59"/>
                    <a:pt x="114" y="59"/>
                    <a:pt x="113" y="59"/>
                  </a:cubicBezTo>
                  <a:close/>
                  <a:moveTo>
                    <a:pt x="167" y="277"/>
                  </a:moveTo>
                  <a:cubicBezTo>
                    <a:pt x="168" y="277"/>
                    <a:pt x="166" y="274"/>
                    <a:pt x="166" y="275"/>
                  </a:cubicBezTo>
                  <a:cubicBezTo>
                    <a:pt x="166" y="275"/>
                    <a:pt x="166" y="275"/>
                    <a:pt x="166" y="275"/>
                  </a:cubicBezTo>
                  <a:cubicBezTo>
                    <a:pt x="163" y="277"/>
                    <a:pt x="163" y="282"/>
                    <a:pt x="160" y="284"/>
                  </a:cubicBezTo>
                  <a:cubicBezTo>
                    <a:pt x="155" y="287"/>
                    <a:pt x="150" y="289"/>
                    <a:pt x="153" y="296"/>
                  </a:cubicBezTo>
                  <a:cubicBezTo>
                    <a:pt x="152" y="295"/>
                    <a:pt x="153" y="298"/>
                    <a:pt x="153" y="298"/>
                  </a:cubicBezTo>
                  <a:cubicBezTo>
                    <a:pt x="152" y="299"/>
                    <a:pt x="151" y="302"/>
                    <a:pt x="150" y="303"/>
                  </a:cubicBezTo>
                  <a:cubicBezTo>
                    <a:pt x="150" y="304"/>
                    <a:pt x="150" y="310"/>
                    <a:pt x="151" y="311"/>
                  </a:cubicBezTo>
                  <a:cubicBezTo>
                    <a:pt x="158" y="319"/>
                    <a:pt x="159" y="307"/>
                    <a:pt x="162" y="304"/>
                  </a:cubicBezTo>
                  <a:cubicBezTo>
                    <a:pt x="163" y="303"/>
                    <a:pt x="169" y="285"/>
                    <a:pt x="169" y="284"/>
                  </a:cubicBezTo>
                  <a:cubicBezTo>
                    <a:pt x="169" y="284"/>
                    <a:pt x="169" y="284"/>
                    <a:pt x="169" y="284"/>
                  </a:cubicBezTo>
                  <a:cubicBezTo>
                    <a:pt x="168" y="283"/>
                    <a:pt x="168" y="279"/>
                    <a:pt x="167" y="277"/>
                  </a:cubicBezTo>
                  <a:close/>
                  <a:moveTo>
                    <a:pt x="154" y="287"/>
                  </a:moveTo>
                  <a:cubicBezTo>
                    <a:pt x="154" y="287"/>
                    <a:pt x="154" y="287"/>
                    <a:pt x="154" y="287"/>
                  </a:cubicBezTo>
                  <a:close/>
                  <a:moveTo>
                    <a:pt x="332" y="253"/>
                  </a:moveTo>
                  <a:cubicBezTo>
                    <a:pt x="333" y="253"/>
                    <a:pt x="334" y="246"/>
                    <a:pt x="335" y="245"/>
                  </a:cubicBezTo>
                  <a:cubicBezTo>
                    <a:pt x="337" y="240"/>
                    <a:pt x="335" y="242"/>
                    <a:pt x="339" y="239"/>
                  </a:cubicBezTo>
                  <a:cubicBezTo>
                    <a:pt x="340" y="239"/>
                    <a:pt x="337" y="237"/>
                    <a:pt x="337" y="236"/>
                  </a:cubicBezTo>
                  <a:cubicBezTo>
                    <a:pt x="337" y="234"/>
                    <a:pt x="337" y="226"/>
                    <a:pt x="339" y="226"/>
                  </a:cubicBezTo>
                  <a:cubicBezTo>
                    <a:pt x="336" y="224"/>
                    <a:pt x="333" y="220"/>
                    <a:pt x="331" y="225"/>
                  </a:cubicBezTo>
                  <a:cubicBezTo>
                    <a:pt x="329" y="229"/>
                    <a:pt x="319" y="237"/>
                    <a:pt x="316" y="236"/>
                  </a:cubicBezTo>
                  <a:cubicBezTo>
                    <a:pt x="315" y="236"/>
                    <a:pt x="315" y="237"/>
                    <a:pt x="315" y="237"/>
                  </a:cubicBezTo>
                  <a:cubicBezTo>
                    <a:pt x="314" y="241"/>
                    <a:pt x="315" y="247"/>
                    <a:pt x="317" y="250"/>
                  </a:cubicBezTo>
                  <a:cubicBezTo>
                    <a:pt x="321" y="252"/>
                    <a:pt x="327" y="252"/>
                    <a:pt x="331" y="252"/>
                  </a:cubicBezTo>
                  <a:cubicBezTo>
                    <a:pt x="331" y="252"/>
                    <a:pt x="332" y="253"/>
                    <a:pt x="332" y="253"/>
                  </a:cubicBezTo>
                  <a:close/>
                  <a:moveTo>
                    <a:pt x="316" y="236"/>
                  </a:moveTo>
                  <a:cubicBezTo>
                    <a:pt x="316" y="236"/>
                    <a:pt x="316" y="236"/>
                    <a:pt x="316" y="236"/>
                  </a:cubicBezTo>
                  <a:cubicBezTo>
                    <a:pt x="318" y="235"/>
                    <a:pt x="321" y="234"/>
                    <a:pt x="316" y="236"/>
                  </a:cubicBezTo>
                  <a:close/>
                  <a:moveTo>
                    <a:pt x="317" y="250"/>
                  </a:moveTo>
                  <a:cubicBezTo>
                    <a:pt x="317" y="250"/>
                    <a:pt x="317" y="250"/>
                    <a:pt x="317" y="250"/>
                  </a:cubicBezTo>
                  <a:close/>
                  <a:moveTo>
                    <a:pt x="306" y="258"/>
                  </a:moveTo>
                  <a:cubicBezTo>
                    <a:pt x="306" y="258"/>
                    <a:pt x="307" y="251"/>
                    <a:pt x="307" y="250"/>
                  </a:cubicBezTo>
                  <a:cubicBezTo>
                    <a:pt x="308" y="250"/>
                    <a:pt x="308" y="250"/>
                    <a:pt x="309" y="250"/>
                  </a:cubicBezTo>
                  <a:cubicBezTo>
                    <a:pt x="309" y="250"/>
                    <a:pt x="305" y="241"/>
                    <a:pt x="306" y="249"/>
                  </a:cubicBezTo>
                  <a:cubicBezTo>
                    <a:pt x="305" y="246"/>
                    <a:pt x="287" y="223"/>
                    <a:pt x="280" y="226"/>
                  </a:cubicBezTo>
                  <a:cubicBezTo>
                    <a:pt x="279" y="226"/>
                    <a:pt x="287" y="236"/>
                    <a:pt x="288" y="236"/>
                  </a:cubicBezTo>
                  <a:cubicBezTo>
                    <a:pt x="289" y="238"/>
                    <a:pt x="294" y="251"/>
                    <a:pt x="297" y="252"/>
                  </a:cubicBezTo>
                  <a:cubicBezTo>
                    <a:pt x="299" y="255"/>
                    <a:pt x="303" y="256"/>
                    <a:pt x="306" y="258"/>
                  </a:cubicBezTo>
                  <a:close/>
                  <a:moveTo>
                    <a:pt x="373" y="253"/>
                  </a:moveTo>
                  <a:cubicBezTo>
                    <a:pt x="373" y="253"/>
                    <a:pt x="373" y="253"/>
                    <a:pt x="373" y="253"/>
                  </a:cubicBezTo>
                  <a:close/>
                  <a:moveTo>
                    <a:pt x="384" y="265"/>
                  </a:moveTo>
                  <a:cubicBezTo>
                    <a:pt x="384" y="265"/>
                    <a:pt x="384" y="265"/>
                    <a:pt x="384" y="265"/>
                  </a:cubicBezTo>
                  <a:cubicBezTo>
                    <a:pt x="384" y="265"/>
                    <a:pt x="384" y="265"/>
                    <a:pt x="384" y="265"/>
                  </a:cubicBezTo>
                  <a:close/>
                  <a:moveTo>
                    <a:pt x="416" y="271"/>
                  </a:moveTo>
                  <a:cubicBezTo>
                    <a:pt x="415" y="269"/>
                    <a:pt x="413" y="267"/>
                    <a:pt x="411" y="267"/>
                  </a:cubicBezTo>
                  <a:cubicBezTo>
                    <a:pt x="411" y="267"/>
                    <a:pt x="408" y="261"/>
                    <a:pt x="408" y="261"/>
                  </a:cubicBezTo>
                  <a:cubicBezTo>
                    <a:pt x="408" y="258"/>
                    <a:pt x="410" y="261"/>
                    <a:pt x="408" y="258"/>
                  </a:cubicBezTo>
                  <a:cubicBezTo>
                    <a:pt x="407" y="257"/>
                    <a:pt x="404" y="253"/>
                    <a:pt x="403" y="253"/>
                  </a:cubicBezTo>
                  <a:cubicBezTo>
                    <a:pt x="400" y="252"/>
                    <a:pt x="395" y="251"/>
                    <a:pt x="393" y="249"/>
                  </a:cubicBezTo>
                  <a:cubicBezTo>
                    <a:pt x="389" y="248"/>
                    <a:pt x="386" y="244"/>
                    <a:pt x="383" y="248"/>
                  </a:cubicBezTo>
                  <a:cubicBezTo>
                    <a:pt x="378" y="249"/>
                    <a:pt x="377" y="252"/>
                    <a:pt x="377" y="244"/>
                  </a:cubicBezTo>
                  <a:cubicBezTo>
                    <a:pt x="374" y="241"/>
                    <a:pt x="370" y="245"/>
                    <a:pt x="368" y="244"/>
                  </a:cubicBezTo>
                  <a:cubicBezTo>
                    <a:pt x="367" y="245"/>
                    <a:pt x="373" y="248"/>
                    <a:pt x="374" y="248"/>
                  </a:cubicBezTo>
                  <a:cubicBezTo>
                    <a:pt x="372" y="250"/>
                    <a:pt x="371" y="249"/>
                    <a:pt x="373" y="253"/>
                  </a:cubicBezTo>
                  <a:cubicBezTo>
                    <a:pt x="374" y="254"/>
                    <a:pt x="375" y="253"/>
                    <a:pt x="375" y="252"/>
                  </a:cubicBezTo>
                  <a:cubicBezTo>
                    <a:pt x="378" y="254"/>
                    <a:pt x="382" y="254"/>
                    <a:pt x="385" y="256"/>
                  </a:cubicBezTo>
                  <a:cubicBezTo>
                    <a:pt x="385" y="256"/>
                    <a:pt x="385" y="257"/>
                    <a:pt x="385" y="257"/>
                  </a:cubicBezTo>
                  <a:cubicBezTo>
                    <a:pt x="389" y="257"/>
                    <a:pt x="385" y="264"/>
                    <a:pt x="384" y="265"/>
                  </a:cubicBezTo>
                  <a:cubicBezTo>
                    <a:pt x="386" y="265"/>
                    <a:pt x="392" y="267"/>
                    <a:pt x="392" y="267"/>
                  </a:cubicBezTo>
                  <a:cubicBezTo>
                    <a:pt x="391" y="270"/>
                    <a:pt x="404" y="264"/>
                    <a:pt x="402" y="264"/>
                  </a:cubicBezTo>
                  <a:cubicBezTo>
                    <a:pt x="406" y="264"/>
                    <a:pt x="405" y="267"/>
                    <a:pt x="408" y="269"/>
                  </a:cubicBezTo>
                  <a:cubicBezTo>
                    <a:pt x="409" y="271"/>
                    <a:pt x="416" y="271"/>
                    <a:pt x="416" y="271"/>
                  </a:cubicBezTo>
                  <a:cubicBezTo>
                    <a:pt x="416" y="271"/>
                    <a:pt x="416" y="271"/>
                    <a:pt x="416" y="271"/>
                  </a:cubicBezTo>
                  <a:close/>
                  <a:moveTo>
                    <a:pt x="45" y="86"/>
                  </a:moveTo>
                  <a:cubicBezTo>
                    <a:pt x="45" y="87"/>
                    <a:pt x="45" y="87"/>
                    <a:pt x="45" y="87"/>
                  </a:cubicBezTo>
                  <a:cubicBezTo>
                    <a:pt x="45" y="86"/>
                    <a:pt x="44" y="86"/>
                    <a:pt x="43" y="86"/>
                  </a:cubicBezTo>
                  <a:cubicBezTo>
                    <a:pt x="44" y="85"/>
                    <a:pt x="45" y="83"/>
                    <a:pt x="46" y="82"/>
                  </a:cubicBezTo>
                  <a:cubicBezTo>
                    <a:pt x="45" y="81"/>
                    <a:pt x="42" y="82"/>
                    <a:pt x="42" y="81"/>
                  </a:cubicBezTo>
                  <a:cubicBezTo>
                    <a:pt x="42" y="80"/>
                    <a:pt x="44" y="79"/>
                    <a:pt x="44" y="78"/>
                  </a:cubicBezTo>
                  <a:cubicBezTo>
                    <a:pt x="43" y="77"/>
                    <a:pt x="38" y="80"/>
                    <a:pt x="37" y="82"/>
                  </a:cubicBezTo>
                  <a:cubicBezTo>
                    <a:pt x="37" y="82"/>
                    <a:pt x="37" y="82"/>
                    <a:pt x="37" y="82"/>
                  </a:cubicBezTo>
                  <a:cubicBezTo>
                    <a:pt x="37" y="81"/>
                    <a:pt x="36" y="81"/>
                    <a:pt x="36" y="82"/>
                  </a:cubicBezTo>
                  <a:cubicBezTo>
                    <a:pt x="37" y="84"/>
                    <a:pt x="36" y="86"/>
                    <a:pt x="36" y="87"/>
                  </a:cubicBezTo>
                  <a:cubicBezTo>
                    <a:pt x="36" y="87"/>
                    <a:pt x="38" y="88"/>
                    <a:pt x="39" y="88"/>
                  </a:cubicBezTo>
                  <a:cubicBezTo>
                    <a:pt x="37" y="89"/>
                    <a:pt x="44" y="93"/>
                    <a:pt x="41" y="93"/>
                  </a:cubicBezTo>
                  <a:cubicBezTo>
                    <a:pt x="38" y="93"/>
                    <a:pt x="40" y="95"/>
                    <a:pt x="38" y="96"/>
                  </a:cubicBezTo>
                  <a:cubicBezTo>
                    <a:pt x="36" y="98"/>
                    <a:pt x="38" y="98"/>
                    <a:pt x="40" y="98"/>
                  </a:cubicBezTo>
                  <a:cubicBezTo>
                    <a:pt x="38" y="98"/>
                    <a:pt x="38" y="101"/>
                    <a:pt x="36" y="102"/>
                  </a:cubicBezTo>
                  <a:cubicBezTo>
                    <a:pt x="36" y="103"/>
                    <a:pt x="53" y="99"/>
                    <a:pt x="51" y="98"/>
                  </a:cubicBezTo>
                  <a:cubicBezTo>
                    <a:pt x="53" y="96"/>
                    <a:pt x="47" y="91"/>
                    <a:pt x="45" y="86"/>
                  </a:cubicBezTo>
                  <a:close/>
                  <a:moveTo>
                    <a:pt x="368" y="141"/>
                  </a:moveTo>
                  <a:cubicBezTo>
                    <a:pt x="369" y="140"/>
                    <a:pt x="366" y="132"/>
                    <a:pt x="365" y="132"/>
                  </a:cubicBezTo>
                  <a:cubicBezTo>
                    <a:pt x="363" y="130"/>
                    <a:pt x="362" y="128"/>
                    <a:pt x="360" y="127"/>
                  </a:cubicBezTo>
                  <a:cubicBezTo>
                    <a:pt x="362" y="127"/>
                    <a:pt x="363" y="126"/>
                    <a:pt x="365" y="128"/>
                  </a:cubicBezTo>
                  <a:cubicBezTo>
                    <a:pt x="366" y="125"/>
                    <a:pt x="365" y="127"/>
                    <a:pt x="368" y="125"/>
                  </a:cubicBezTo>
                  <a:cubicBezTo>
                    <a:pt x="368" y="125"/>
                    <a:pt x="368" y="121"/>
                    <a:pt x="368" y="121"/>
                  </a:cubicBezTo>
                  <a:cubicBezTo>
                    <a:pt x="367" y="119"/>
                    <a:pt x="367" y="124"/>
                    <a:pt x="367" y="123"/>
                  </a:cubicBezTo>
                  <a:cubicBezTo>
                    <a:pt x="365" y="123"/>
                    <a:pt x="357" y="117"/>
                    <a:pt x="356" y="118"/>
                  </a:cubicBezTo>
                  <a:cubicBezTo>
                    <a:pt x="356" y="118"/>
                    <a:pt x="358" y="124"/>
                    <a:pt x="357" y="125"/>
                  </a:cubicBezTo>
                  <a:cubicBezTo>
                    <a:pt x="359" y="128"/>
                    <a:pt x="358" y="128"/>
                    <a:pt x="361" y="128"/>
                  </a:cubicBezTo>
                  <a:cubicBezTo>
                    <a:pt x="358" y="130"/>
                    <a:pt x="365" y="137"/>
                    <a:pt x="362" y="140"/>
                  </a:cubicBezTo>
                  <a:cubicBezTo>
                    <a:pt x="361" y="140"/>
                    <a:pt x="361" y="140"/>
                    <a:pt x="360" y="141"/>
                  </a:cubicBezTo>
                  <a:cubicBezTo>
                    <a:pt x="360" y="139"/>
                    <a:pt x="359" y="140"/>
                    <a:pt x="359" y="139"/>
                  </a:cubicBezTo>
                  <a:cubicBezTo>
                    <a:pt x="356" y="142"/>
                    <a:pt x="362" y="145"/>
                    <a:pt x="354" y="144"/>
                  </a:cubicBezTo>
                  <a:cubicBezTo>
                    <a:pt x="353" y="144"/>
                    <a:pt x="347" y="150"/>
                    <a:pt x="349" y="151"/>
                  </a:cubicBezTo>
                  <a:cubicBezTo>
                    <a:pt x="348" y="150"/>
                    <a:pt x="349" y="151"/>
                    <a:pt x="349" y="151"/>
                  </a:cubicBezTo>
                  <a:cubicBezTo>
                    <a:pt x="349" y="151"/>
                    <a:pt x="351" y="154"/>
                    <a:pt x="351" y="154"/>
                  </a:cubicBezTo>
                  <a:cubicBezTo>
                    <a:pt x="351" y="155"/>
                    <a:pt x="352" y="156"/>
                    <a:pt x="353" y="156"/>
                  </a:cubicBezTo>
                  <a:cubicBezTo>
                    <a:pt x="354" y="154"/>
                    <a:pt x="354" y="154"/>
                    <a:pt x="355" y="151"/>
                  </a:cubicBezTo>
                  <a:cubicBezTo>
                    <a:pt x="356" y="153"/>
                    <a:pt x="359" y="149"/>
                    <a:pt x="358" y="148"/>
                  </a:cubicBezTo>
                  <a:cubicBezTo>
                    <a:pt x="358" y="148"/>
                    <a:pt x="358" y="148"/>
                    <a:pt x="358" y="148"/>
                  </a:cubicBezTo>
                  <a:cubicBezTo>
                    <a:pt x="359" y="148"/>
                    <a:pt x="360" y="149"/>
                    <a:pt x="361" y="150"/>
                  </a:cubicBezTo>
                  <a:cubicBezTo>
                    <a:pt x="365" y="142"/>
                    <a:pt x="369" y="151"/>
                    <a:pt x="368" y="141"/>
                  </a:cubicBezTo>
                  <a:close/>
                  <a:moveTo>
                    <a:pt x="327" y="265"/>
                  </a:moveTo>
                  <a:cubicBezTo>
                    <a:pt x="333" y="267"/>
                    <a:pt x="327" y="263"/>
                    <a:pt x="324" y="263"/>
                  </a:cubicBezTo>
                  <a:cubicBezTo>
                    <a:pt x="324" y="262"/>
                    <a:pt x="327" y="262"/>
                    <a:pt x="326" y="261"/>
                  </a:cubicBezTo>
                  <a:cubicBezTo>
                    <a:pt x="323" y="261"/>
                    <a:pt x="304" y="257"/>
                    <a:pt x="305" y="261"/>
                  </a:cubicBezTo>
                  <a:cubicBezTo>
                    <a:pt x="309" y="263"/>
                    <a:pt x="313" y="263"/>
                    <a:pt x="317" y="264"/>
                  </a:cubicBezTo>
                  <a:cubicBezTo>
                    <a:pt x="318" y="266"/>
                    <a:pt x="327" y="265"/>
                    <a:pt x="327" y="265"/>
                  </a:cubicBezTo>
                  <a:close/>
                  <a:moveTo>
                    <a:pt x="28" y="91"/>
                  </a:moveTo>
                  <a:cubicBezTo>
                    <a:pt x="29" y="93"/>
                    <a:pt x="27" y="98"/>
                    <a:pt x="28" y="98"/>
                  </a:cubicBezTo>
                  <a:cubicBezTo>
                    <a:pt x="35" y="97"/>
                    <a:pt x="35" y="95"/>
                    <a:pt x="38" y="90"/>
                  </a:cubicBezTo>
                  <a:cubicBezTo>
                    <a:pt x="39" y="89"/>
                    <a:pt x="30" y="88"/>
                    <a:pt x="28" y="91"/>
                  </a:cubicBezTo>
                  <a:close/>
                  <a:moveTo>
                    <a:pt x="354" y="212"/>
                  </a:moveTo>
                  <a:cubicBezTo>
                    <a:pt x="355" y="219"/>
                    <a:pt x="345" y="216"/>
                    <a:pt x="346" y="222"/>
                  </a:cubicBezTo>
                  <a:cubicBezTo>
                    <a:pt x="346" y="223"/>
                    <a:pt x="353" y="217"/>
                    <a:pt x="351" y="224"/>
                  </a:cubicBezTo>
                  <a:cubicBezTo>
                    <a:pt x="351" y="225"/>
                    <a:pt x="354" y="226"/>
                    <a:pt x="355" y="226"/>
                  </a:cubicBezTo>
                  <a:cubicBezTo>
                    <a:pt x="355" y="226"/>
                    <a:pt x="355" y="222"/>
                    <a:pt x="355" y="222"/>
                  </a:cubicBezTo>
                  <a:cubicBezTo>
                    <a:pt x="356" y="222"/>
                    <a:pt x="356" y="223"/>
                    <a:pt x="356" y="224"/>
                  </a:cubicBezTo>
                  <a:cubicBezTo>
                    <a:pt x="356" y="224"/>
                    <a:pt x="357" y="222"/>
                    <a:pt x="357" y="222"/>
                  </a:cubicBezTo>
                  <a:cubicBezTo>
                    <a:pt x="357" y="220"/>
                    <a:pt x="354" y="212"/>
                    <a:pt x="354" y="212"/>
                  </a:cubicBezTo>
                  <a:close/>
                  <a:moveTo>
                    <a:pt x="349" y="206"/>
                  </a:moveTo>
                  <a:cubicBezTo>
                    <a:pt x="346" y="208"/>
                    <a:pt x="349" y="208"/>
                    <a:pt x="350" y="209"/>
                  </a:cubicBezTo>
                  <a:cubicBezTo>
                    <a:pt x="350" y="208"/>
                    <a:pt x="349" y="208"/>
                    <a:pt x="349" y="206"/>
                  </a:cubicBezTo>
                  <a:cubicBezTo>
                    <a:pt x="352" y="207"/>
                    <a:pt x="347" y="200"/>
                    <a:pt x="347" y="203"/>
                  </a:cubicBezTo>
                  <a:cubicBezTo>
                    <a:pt x="347" y="201"/>
                    <a:pt x="346" y="202"/>
                    <a:pt x="345" y="202"/>
                  </a:cubicBezTo>
                  <a:cubicBezTo>
                    <a:pt x="345" y="203"/>
                    <a:pt x="344" y="204"/>
                    <a:pt x="344" y="204"/>
                  </a:cubicBezTo>
                  <a:cubicBezTo>
                    <a:pt x="345" y="204"/>
                    <a:pt x="349" y="206"/>
                    <a:pt x="349" y="206"/>
                  </a:cubicBezTo>
                  <a:close/>
                  <a:moveTo>
                    <a:pt x="339" y="190"/>
                  </a:moveTo>
                  <a:cubicBezTo>
                    <a:pt x="339" y="190"/>
                    <a:pt x="339" y="190"/>
                    <a:pt x="339" y="190"/>
                  </a:cubicBezTo>
                  <a:cubicBezTo>
                    <a:pt x="336" y="192"/>
                    <a:pt x="339" y="206"/>
                    <a:pt x="344" y="203"/>
                  </a:cubicBezTo>
                  <a:cubicBezTo>
                    <a:pt x="344" y="203"/>
                    <a:pt x="344" y="202"/>
                    <a:pt x="344" y="202"/>
                  </a:cubicBezTo>
                  <a:cubicBezTo>
                    <a:pt x="344" y="201"/>
                    <a:pt x="345" y="186"/>
                    <a:pt x="339" y="189"/>
                  </a:cubicBezTo>
                  <a:cubicBezTo>
                    <a:pt x="339" y="189"/>
                    <a:pt x="339" y="189"/>
                    <a:pt x="339" y="190"/>
                  </a:cubicBezTo>
                  <a:close/>
                  <a:moveTo>
                    <a:pt x="344" y="204"/>
                  </a:moveTo>
                  <a:cubicBezTo>
                    <a:pt x="344" y="205"/>
                    <a:pt x="344" y="204"/>
                    <a:pt x="344" y="204"/>
                  </a:cubicBezTo>
                  <a:cubicBezTo>
                    <a:pt x="344" y="204"/>
                    <a:pt x="344" y="204"/>
                    <a:pt x="344" y="204"/>
                  </a:cubicBezTo>
                  <a:close/>
                  <a:moveTo>
                    <a:pt x="345" y="202"/>
                  </a:moveTo>
                  <a:cubicBezTo>
                    <a:pt x="345" y="201"/>
                    <a:pt x="344" y="201"/>
                    <a:pt x="344" y="202"/>
                  </a:cubicBezTo>
                  <a:cubicBezTo>
                    <a:pt x="344" y="202"/>
                    <a:pt x="344" y="202"/>
                    <a:pt x="344" y="202"/>
                  </a:cubicBezTo>
                  <a:cubicBezTo>
                    <a:pt x="344" y="202"/>
                    <a:pt x="344" y="202"/>
                    <a:pt x="345" y="202"/>
                  </a:cubicBezTo>
                  <a:close/>
                  <a:moveTo>
                    <a:pt x="338" y="196"/>
                  </a:moveTo>
                  <a:cubicBezTo>
                    <a:pt x="338" y="196"/>
                    <a:pt x="338" y="196"/>
                    <a:pt x="338" y="196"/>
                  </a:cubicBezTo>
                  <a:close/>
                  <a:moveTo>
                    <a:pt x="247" y="220"/>
                  </a:moveTo>
                  <a:cubicBezTo>
                    <a:pt x="247" y="220"/>
                    <a:pt x="247" y="220"/>
                    <a:pt x="247" y="220"/>
                  </a:cubicBezTo>
                  <a:close/>
                  <a:moveTo>
                    <a:pt x="242" y="214"/>
                  </a:moveTo>
                  <a:cubicBezTo>
                    <a:pt x="241" y="215"/>
                    <a:pt x="241" y="224"/>
                    <a:pt x="243" y="225"/>
                  </a:cubicBezTo>
                  <a:cubicBezTo>
                    <a:pt x="245" y="226"/>
                    <a:pt x="249" y="222"/>
                    <a:pt x="247" y="220"/>
                  </a:cubicBezTo>
                  <a:cubicBezTo>
                    <a:pt x="246" y="218"/>
                    <a:pt x="244" y="214"/>
                    <a:pt x="242" y="214"/>
                  </a:cubicBezTo>
                  <a:close/>
                  <a:moveTo>
                    <a:pt x="355" y="237"/>
                  </a:moveTo>
                  <a:cubicBezTo>
                    <a:pt x="355" y="238"/>
                    <a:pt x="343" y="239"/>
                    <a:pt x="345" y="238"/>
                  </a:cubicBezTo>
                  <a:cubicBezTo>
                    <a:pt x="344" y="238"/>
                    <a:pt x="341" y="239"/>
                    <a:pt x="341" y="242"/>
                  </a:cubicBezTo>
                  <a:cubicBezTo>
                    <a:pt x="341" y="244"/>
                    <a:pt x="339" y="247"/>
                    <a:pt x="339" y="249"/>
                  </a:cubicBezTo>
                  <a:cubicBezTo>
                    <a:pt x="339" y="249"/>
                    <a:pt x="340" y="258"/>
                    <a:pt x="340" y="258"/>
                  </a:cubicBezTo>
                  <a:cubicBezTo>
                    <a:pt x="344" y="257"/>
                    <a:pt x="341" y="252"/>
                    <a:pt x="343" y="249"/>
                  </a:cubicBezTo>
                  <a:cubicBezTo>
                    <a:pt x="344" y="249"/>
                    <a:pt x="347" y="257"/>
                    <a:pt x="348" y="258"/>
                  </a:cubicBezTo>
                  <a:cubicBezTo>
                    <a:pt x="349" y="258"/>
                    <a:pt x="349" y="251"/>
                    <a:pt x="347" y="249"/>
                  </a:cubicBezTo>
                  <a:cubicBezTo>
                    <a:pt x="347" y="247"/>
                    <a:pt x="346" y="245"/>
                    <a:pt x="350" y="247"/>
                  </a:cubicBezTo>
                  <a:cubicBezTo>
                    <a:pt x="350" y="245"/>
                    <a:pt x="350" y="245"/>
                    <a:pt x="350" y="243"/>
                  </a:cubicBezTo>
                  <a:cubicBezTo>
                    <a:pt x="346" y="242"/>
                    <a:pt x="345" y="246"/>
                    <a:pt x="343" y="244"/>
                  </a:cubicBezTo>
                  <a:cubicBezTo>
                    <a:pt x="341" y="241"/>
                    <a:pt x="346" y="239"/>
                    <a:pt x="349" y="241"/>
                  </a:cubicBezTo>
                  <a:cubicBezTo>
                    <a:pt x="351" y="241"/>
                    <a:pt x="356" y="238"/>
                    <a:pt x="355" y="237"/>
                  </a:cubicBezTo>
                  <a:close/>
                  <a:moveTo>
                    <a:pt x="336" y="178"/>
                  </a:moveTo>
                  <a:cubicBezTo>
                    <a:pt x="336" y="178"/>
                    <a:pt x="337" y="180"/>
                    <a:pt x="338" y="180"/>
                  </a:cubicBezTo>
                  <a:cubicBezTo>
                    <a:pt x="338" y="180"/>
                    <a:pt x="338" y="180"/>
                    <a:pt x="338" y="180"/>
                  </a:cubicBezTo>
                  <a:cubicBezTo>
                    <a:pt x="339" y="179"/>
                    <a:pt x="340" y="172"/>
                    <a:pt x="339" y="171"/>
                  </a:cubicBezTo>
                  <a:cubicBezTo>
                    <a:pt x="336" y="169"/>
                    <a:pt x="335" y="177"/>
                    <a:pt x="336" y="178"/>
                  </a:cubicBezTo>
                  <a:close/>
                  <a:moveTo>
                    <a:pt x="315" y="188"/>
                  </a:moveTo>
                  <a:cubicBezTo>
                    <a:pt x="314" y="188"/>
                    <a:pt x="315" y="188"/>
                    <a:pt x="315" y="188"/>
                  </a:cubicBezTo>
                  <a:close/>
                  <a:moveTo>
                    <a:pt x="309" y="188"/>
                  </a:moveTo>
                  <a:cubicBezTo>
                    <a:pt x="312" y="191"/>
                    <a:pt x="313" y="191"/>
                    <a:pt x="315" y="188"/>
                  </a:cubicBezTo>
                  <a:cubicBezTo>
                    <a:pt x="318" y="185"/>
                    <a:pt x="309" y="184"/>
                    <a:pt x="309" y="188"/>
                  </a:cubicBezTo>
                  <a:close/>
                  <a:moveTo>
                    <a:pt x="421" y="256"/>
                  </a:moveTo>
                  <a:cubicBezTo>
                    <a:pt x="421" y="256"/>
                    <a:pt x="422" y="255"/>
                    <a:pt x="422" y="254"/>
                  </a:cubicBezTo>
                  <a:cubicBezTo>
                    <a:pt x="423" y="257"/>
                    <a:pt x="422" y="252"/>
                    <a:pt x="421" y="250"/>
                  </a:cubicBezTo>
                  <a:cubicBezTo>
                    <a:pt x="421" y="249"/>
                    <a:pt x="420" y="248"/>
                    <a:pt x="420" y="249"/>
                  </a:cubicBezTo>
                  <a:cubicBezTo>
                    <a:pt x="420" y="248"/>
                    <a:pt x="419" y="248"/>
                    <a:pt x="418" y="249"/>
                  </a:cubicBezTo>
                  <a:cubicBezTo>
                    <a:pt x="418" y="250"/>
                    <a:pt x="422" y="252"/>
                    <a:pt x="422" y="254"/>
                  </a:cubicBezTo>
                  <a:cubicBezTo>
                    <a:pt x="421" y="253"/>
                    <a:pt x="415" y="258"/>
                    <a:pt x="411" y="257"/>
                  </a:cubicBezTo>
                  <a:cubicBezTo>
                    <a:pt x="412" y="258"/>
                    <a:pt x="412" y="258"/>
                    <a:pt x="411" y="258"/>
                  </a:cubicBezTo>
                  <a:cubicBezTo>
                    <a:pt x="416" y="265"/>
                    <a:pt x="412" y="258"/>
                    <a:pt x="412" y="258"/>
                  </a:cubicBezTo>
                  <a:cubicBezTo>
                    <a:pt x="411" y="258"/>
                    <a:pt x="412" y="258"/>
                    <a:pt x="414" y="259"/>
                  </a:cubicBezTo>
                  <a:cubicBezTo>
                    <a:pt x="415" y="259"/>
                    <a:pt x="417" y="259"/>
                    <a:pt x="418" y="258"/>
                  </a:cubicBezTo>
                  <a:cubicBezTo>
                    <a:pt x="417" y="259"/>
                    <a:pt x="421" y="257"/>
                    <a:pt x="421" y="256"/>
                  </a:cubicBezTo>
                  <a:close/>
                  <a:moveTo>
                    <a:pt x="351" y="208"/>
                  </a:moveTo>
                  <a:cubicBezTo>
                    <a:pt x="351" y="208"/>
                    <a:pt x="352" y="209"/>
                    <a:pt x="351" y="208"/>
                  </a:cubicBezTo>
                  <a:close/>
                  <a:moveTo>
                    <a:pt x="351" y="208"/>
                  </a:moveTo>
                  <a:cubicBezTo>
                    <a:pt x="352" y="209"/>
                    <a:pt x="352" y="209"/>
                    <a:pt x="352" y="210"/>
                  </a:cubicBezTo>
                  <a:cubicBezTo>
                    <a:pt x="352" y="209"/>
                    <a:pt x="351" y="209"/>
                    <a:pt x="351" y="209"/>
                  </a:cubicBezTo>
                  <a:cubicBezTo>
                    <a:pt x="351" y="211"/>
                    <a:pt x="352" y="212"/>
                    <a:pt x="353" y="214"/>
                  </a:cubicBezTo>
                  <a:cubicBezTo>
                    <a:pt x="354" y="212"/>
                    <a:pt x="355" y="208"/>
                    <a:pt x="353" y="207"/>
                  </a:cubicBezTo>
                  <a:cubicBezTo>
                    <a:pt x="353" y="207"/>
                    <a:pt x="352" y="207"/>
                    <a:pt x="351" y="207"/>
                  </a:cubicBezTo>
                  <a:cubicBezTo>
                    <a:pt x="351" y="207"/>
                    <a:pt x="351" y="208"/>
                    <a:pt x="351" y="208"/>
                  </a:cubicBezTo>
                  <a:close/>
                  <a:moveTo>
                    <a:pt x="361" y="252"/>
                  </a:moveTo>
                  <a:cubicBezTo>
                    <a:pt x="361" y="252"/>
                    <a:pt x="361" y="252"/>
                    <a:pt x="361" y="252"/>
                  </a:cubicBezTo>
                  <a:cubicBezTo>
                    <a:pt x="361" y="252"/>
                    <a:pt x="361" y="252"/>
                    <a:pt x="361" y="252"/>
                  </a:cubicBezTo>
                  <a:close/>
                  <a:moveTo>
                    <a:pt x="366" y="250"/>
                  </a:moveTo>
                  <a:cubicBezTo>
                    <a:pt x="366" y="250"/>
                    <a:pt x="366" y="250"/>
                    <a:pt x="366" y="250"/>
                  </a:cubicBezTo>
                  <a:cubicBezTo>
                    <a:pt x="363" y="247"/>
                    <a:pt x="361" y="251"/>
                    <a:pt x="361" y="252"/>
                  </a:cubicBezTo>
                  <a:cubicBezTo>
                    <a:pt x="362" y="251"/>
                    <a:pt x="368" y="252"/>
                    <a:pt x="368" y="252"/>
                  </a:cubicBezTo>
                  <a:cubicBezTo>
                    <a:pt x="368" y="250"/>
                    <a:pt x="367" y="251"/>
                    <a:pt x="366" y="250"/>
                  </a:cubicBezTo>
                  <a:close/>
                  <a:moveTo>
                    <a:pt x="337" y="267"/>
                  </a:moveTo>
                  <a:cubicBezTo>
                    <a:pt x="339" y="265"/>
                    <a:pt x="338" y="266"/>
                    <a:pt x="339" y="264"/>
                  </a:cubicBezTo>
                  <a:cubicBezTo>
                    <a:pt x="338" y="265"/>
                    <a:pt x="329" y="265"/>
                    <a:pt x="331" y="267"/>
                  </a:cubicBezTo>
                  <a:cubicBezTo>
                    <a:pt x="333" y="267"/>
                    <a:pt x="335" y="266"/>
                    <a:pt x="337" y="267"/>
                  </a:cubicBezTo>
                  <a:close/>
                  <a:moveTo>
                    <a:pt x="359" y="265"/>
                  </a:moveTo>
                  <a:cubicBezTo>
                    <a:pt x="359" y="265"/>
                    <a:pt x="346" y="268"/>
                    <a:pt x="349" y="271"/>
                  </a:cubicBezTo>
                  <a:cubicBezTo>
                    <a:pt x="349" y="271"/>
                    <a:pt x="359" y="266"/>
                    <a:pt x="359" y="265"/>
                  </a:cubicBezTo>
                  <a:close/>
                  <a:moveTo>
                    <a:pt x="345" y="209"/>
                  </a:moveTo>
                  <a:cubicBezTo>
                    <a:pt x="345" y="210"/>
                    <a:pt x="345" y="211"/>
                    <a:pt x="345" y="212"/>
                  </a:cubicBezTo>
                  <a:cubicBezTo>
                    <a:pt x="347" y="211"/>
                    <a:pt x="346" y="213"/>
                    <a:pt x="347" y="213"/>
                  </a:cubicBezTo>
                  <a:cubicBezTo>
                    <a:pt x="347" y="214"/>
                    <a:pt x="346" y="215"/>
                    <a:pt x="348" y="216"/>
                  </a:cubicBezTo>
                  <a:cubicBezTo>
                    <a:pt x="349" y="215"/>
                    <a:pt x="351" y="212"/>
                    <a:pt x="350" y="210"/>
                  </a:cubicBezTo>
                  <a:cubicBezTo>
                    <a:pt x="350" y="212"/>
                    <a:pt x="344" y="208"/>
                    <a:pt x="345" y="209"/>
                  </a:cubicBezTo>
                  <a:close/>
                  <a:moveTo>
                    <a:pt x="353" y="264"/>
                  </a:moveTo>
                  <a:cubicBezTo>
                    <a:pt x="353" y="264"/>
                    <a:pt x="344" y="266"/>
                    <a:pt x="344" y="265"/>
                  </a:cubicBezTo>
                  <a:cubicBezTo>
                    <a:pt x="344" y="265"/>
                    <a:pt x="339" y="264"/>
                    <a:pt x="340" y="266"/>
                  </a:cubicBezTo>
                  <a:cubicBezTo>
                    <a:pt x="340" y="267"/>
                    <a:pt x="345" y="267"/>
                    <a:pt x="346" y="266"/>
                  </a:cubicBezTo>
                  <a:cubicBezTo>
                    <a:pt x="346" y="267"/>
                    <a:pt x="353" y="265"/>
                    <a:pt x="353" y="264"/>
                  </a:cubicBezTo>
                  <a:close/>
                  <a:moveTo>
                    <a:pt x="346" y="266"/>
                  </a:moveTo>
                  <a:cubicBezTo>
                    <a:pt x="346" y="267"/>
                    <a:pt x="346" y="266"/>
                    <a:pt x="346" y="266"/>
                  </a:cubicBezTo>
                  <a:close/>
                  <a:moveTo>
                    <a:pt x="339" y="210"/>
                  </a:moveTo>
                  <a:cubicBezTo>
                    <a:pt x="339" y="211"/>
                    <a:pt x="334" y="218"/>
                    <a:pt x="334" y="218"/>
                  </a:cubicBezTo>
                  <a:cubicBezTo>
                    <a:pt x="336" y="220"/>
                    <a:pt x="339" y="211"/>
                    <a:pt x="339" y="210"/>
                  </a:cubicBezTo>
                  <a:close/>
                  <a:moveTo>
                    <a:pt x="339" y="210"/>
                  </a:moveTo>
                  <a:cubicBezTo>
                    <a:pt x="339" y="210"/>
                    <a:pt x="339" y="210"/>
                    <a:pt x="339" y="210"/>
                  </a:cubicBezTo>
                  <a:cubicBezTo>
                    <a:pt x="339" y="210"/>
                    <a:pt x="339" y="210"/>
                    <a:pt x="339" y="210"/>
                  </a:cubicBezTo>
                  <a:close/>
                  <a:moveTo>
                    <a:pt x="341" y="205"/>
                  </a:moveTo>
                  <a:cubicBezTo>
                    <a:pt x="341" y="205"/>
                    <a:pt x="342" y="207"/>
                    <a:pt x="342" y="207"/>
                  </a:cubicBezTo>
                  <a:cubicBezTo>
                    <a:pt x="342" y="207"/>
                    <a:pt x="342" y="207"/>
                    <a:pt x="343" y="207"/>
                  </a:cubicBezTo>
                  <a:cubicBezTo>
                    <a:pt x="346" y="205"/>
                    <a:pt x="339" y="202"/>
                    <a:pt x="341" y="205"/>
                  </a:cubicBezTo>
                  <a:close/>
                  <a:moveTo>
                    <a:pt x="338" y="269"/>
                  </a:moveTo>
                  <a:cubicBezTo>
                    <a:pt x="340" y="270"/>
                    <a:pt x="342" y="271"/>
                    <a:pt x="343" y="270"/>
                  </a:cubicBezTo>
                  <a:cubicBezTo>
                    <a:pt x="341" y="268"/>
                    <a:pt x="336" y="268"/>
                    <a:pt x="338" y="269"/>
                  </a:cubicBezTo>
                  <a:close/>
                  <a:moveTo>
                    <a:pt x="359" y="251"/>
                  </a:moveTo>
                  <a:cubicBezTo>
                    <a:pt x="352" y="252"/>
                    <a:pt x="360" y="253"/>
                    <a:pt x="359" y="251"/>
                  </a:cubicBezTo>
                  <a:close/>
                  <a:moveTo>
                    <a:pt x="368" y="273"/>
                  </a:moveTo>
                  <a:cubicBezTo>
                    <a:pt x="367" y="273"/>
                    <a:pt x="366" y="273"/>
                    <a:pt x="365" y="274"/>
                  </a:cubicBezTo>
                  <a:cubicBezTo>
                    <a:pt x="365" y="276"/>
                    <a:pt x="369" y="275"/>
                    <a:pt x="368" y="273"/>
                  </a:cubicBezTo>
                  <a:close/>
                  <a:moveTo>
                    <a:pt x="416" y="268"/>
                  </a:moveTo>
                  <a:cubicBezTo>
                    <a:pt x="416" y="268"/>
                    <a:pt x="416" y="268"/>
                    <a:pt x="416" y="268"/>
                  </a:cubicBezTo>
                  <a:cubicBezTo>
                    <a:pt x="416" y="268"/>
                    <a:pt x="415" y="267"/>
                    <a:pt x="415" y="268"/>
                  </a:cubicBezTo>
                  <a:cubicBezTo>
                    <a:pt x="415" y="268"/>
                    <a:pt x="417" y="271"/>
                    <a:pt x="418" y="270"/>
                  </a:cubicBezTo>
                  <a:cubicBezTo>
                    <a:pt x="417" y="269"/>
                    <a:pt x="417" y="268"/>
                    <a:pt x="416" y="268"/>
                  </a:cubicBezTo>
                  <a:close/>
                  <a:moveTo>
                    <a:pt x="287" y="238"/>
                  </a:moveTo>
                  <a:cubicBezTo>
                    <a:pt x="287" y="238"/>
                    <a:pt x="287" y="238"/>
                    <a:pt x="287" y="238"/>
                  </a:cubicBezTo>
                  <a:close/>
                  <a:moveTo>
                    <a:pt x="285" y="237"/>
                  </a:moveTo>
                  <a:cubicBezTo>
                    <a:pt x="285" y="238"/>
                    <a:pt x="286" y="240"/>
                    <a:pt x="286" y="240"/>
                  </a:cubicBezTo>
                  <a:cubicBezTo>
                    <a:pt x="286" y="240"/>
                    <a:pt x="286" y="240"/>
                    <a:pt x="287" y="240"/>
                  </a:cubicBezTo>
                  <a:cubicBezTo>
                    <a:pt x="287" y="240"/>
                    <a:pt x="287" y="239"/>
                    <a:pt x="287" y="238"/>
                  </a:cubicBezTo>
                  <a:cubicBezTo>
                    <a:pt x="287" y="238"/>
                    <a:pt x="286" y="237"/>
                    <a:pt x="285" y="237"/>
                  </a:cubicBezTo>
                  <a:close/>
                  <a:moveTo>
                    <a:pt x="311" y="250"/>
                  </a:moveTo>
                  <a:cubicBezTo>
                    <a:pt x="311" y="251"/>
                    <a:pt x="311" y="251"/>
                    <a:pt x="312" y="251"/>
                  </a:cubicBezTo>
                  <a:cubicBezTo>
                    <a:pt x="313" y="251"/>
                    <a:pt x="313" y="249"/>
                    <a:pt x="312" y="249"/>
                  </a:cubicBezTo>
                  <a:cubicBezTo>
                    <a:pt x="312" y="249"/>
                    <a:pt x="312" y="249"/>
                    <a:pt x="312" y="249"/>
                  </a:cubicBezTo>
                  <a:cubicBezTo>
                    <a:pt x="311" y="249"/>
                    <a:pt x="311" y="249"/>
                    <a:pt x="312" y="249"/>
                  </a:cubicBezTo>
                  <a:cubicBezTo>
                    <a:pt x="311" y="249"/>
                    <a:pt x="310" y="249"/>
                    <a:pt x="311" y="250"/>
                  </a:cubicBezTo>
                  <a:close/>
                  <a:moveTo>
                    <a:pt x="368" y="243"/>
                  </a:moveTo>
                  <a:cubicBezTo>
                    <a:pt x="368" y="243"/>
                    <a:pt x="371" y="243"/>
                    <a:pt x="370" y="242"/>
                  </a:cubicBezTo>
                  <a:cubicBezTo>
                    <a:pt x="369" y="242"/>
                    <a:pt x="368" y="242"/>
                    <a:pt x="367" y="242"/>
                  </a:cubicBezTo>
                  <a:cubicBezTo>
                    <a:pt x="367" y="242"/>
                    <a:pt x="368" y="244"/>
                    <a:pt x="368" y="243"/>
                  </a:cubicBezTo>
                  <a:close/>
                  <a:moveTo>
                    <a:pt x="289" y="244"/>
                  </a:moveTo>
                  <a:cubicBezTo>
                    <a:pt x="286" y="247"/>
                    <a:pt x="292" y="246"/>
                    <a:pt x="290" y="246"/>
                  </a:cubicBezTo>
                  <a:cubicBezTo>
                    <a:pt x="290" y="245"/>
                    <a:pt x="290" y="244"/>
                    <a:pt x="289" y="244"/>
                  </a:cubicBezTo>
                  <a:close/>
                  <a:moveTo>
                    <a:pt x="377" y="257"/>
                  </a:moveTo>
                  <a:cubicBezTo>
                    <a:pt x="376" y="258"/>
                    <a:pt x="377" y="259"/>
                    <a:pt x="376" y="261"/>
                  </a:cubicBezTo>
                  <a:cubicBezTo>
                    <a:pt x="376" y="263"/>
                    <a:pt x="378" y="257"/>
                    <a:pt x="377" y="257"/>
                  </a:cubicBezTo>
                  <a:close/>
                  <a:moveTo>
                    <a:pt x="176" y="207"/>
                  </a:moveTo>
                  <a:cubicBezTo>
                    <a:pt x="178" y="208"/>
                    <a:pt x="178" y="206"/>
                    <a:pt x="179" y="206"/>
                  </a:cubicBezTo>
                  <a:cubicBezTo>
                    <a:pt x="178" y="206"/>
                    <a:pt x="176" y="206"/>
                    <a:pt x="176" y="207"/>
                  </a:cubicBezTo>
                  <a:close/>
                  <a:moveTo>
                    <a:pt x="304" y="241"/>
                  </a:moveTo>
                  <a:cubicBezTo>
                    <a:pt x="304" y="241"/>
                    <a:pt x="303" y="243"/>
                    <a:pt x="303" y="243"/>
                  </a:cubicBezTo>
                  <a:cubicBezTo>
                    <a:pt x="305" y="244"/>
                    <a:pt x="305" y="242"/>
                    <a:pt x="304" y="241"/>
                  </a:cubicBezTo>
                  <a:close/>
                  <a:moveTo>
                    <a:pt x="361" y="247"/>
                  </a:moveTo>
                  <a:cubicBezTo>
                    <a:pt x="360" y="247"/>
                    <a:pt x="361" y="247"/>
                    <a:pt x="361" y="247"/>
                  </a:cubicBezTo>
                  <a:close/>
                  <a:moveTo>
                    <a:pt x="361" y="247"/>
                  </a:moveTo>
                  <a:cubicBezTo>
                    <a:pt x="363" y="247"/>
                    <a:pt x="361" y="245"/>
                    <a:pt x="360" y="245"/>
                  </a:cubicBezTo>
                  <a:cubicBezTo>
                    <a:pt x="360" y="245"/>
                    <a:pt x="359" y="247"/>
                    <a:pt x="361" y="247"/>
                  </a:cubicBezTo>
                  <a:close/>
                  <a:moveTo>
                    <a:pt x="357" y="247"/>
                  </a:moveTo>
                  <a:cubicBezTo>
                    <a:pt x="356" y="247"/>
                    <a:pt x="352" y="245"/>
                    <a:pt x="352" y="247"/>
                  </a:cubicBezTo>
                  <a:cubicBezTo>
                    <a:pt x="353" y="249"/>
                    <a:pt x="356" y="245"/>
                    <a:pt x="356" y="248"/>
                  </a:cubicBezTo>
                  <a:cubicBezTo>
                    <a:pt x="357" y="248"/>
                    <a:pt x="357" y="247"/>
                    <a:pt x="357" y="247"/>
                  </a:cubicBezTo>
                  <a:close/>
                  <a:moveTo>
                    <a:pt x="369" y="262"/>
                  </a:moveTo>
                  <a:cubicBezTo>
                    <a:pt x="369" y="262"/>
                    <a:pt x="369" y="262"/>
                    <a:pt x="369" y="262"/>
                  </a:cubicBezTo>
                  <a:close/>
                  <a:moveTo>
                    <a:pt x="369" y="262"/>
                  </a:moveTo>
                  <a:cubicBezTo>
                    <a:pt x="368" y="263"/>
                    <a:pt x="367" y="264"/>
                    <a:pt x="367" y="265"/>
                  </a:cubicBezTo>
                  <a:cubicBezTo>
                    <a:pt x="368" y="266"/>
                    <a:pt x="371" y="262"/>
                    <a:pt x="370" y="262"/>
                  </a:cubicBezTo>
                  <a:cubicBezTo>
                    <a:pt x="370" y="261"/>
                    <a:pt x="369" y="262"/>
                    <a:pt x="369" y="262"/>
                  </a:cubicBezTo>
                  <a:close/>
                  <a:moveTo>
                    <a:pt x="383" y="247"/>
                  </a:moveTo>
                  <a:cubicBezTo>
                    <a:pt x="383" y="246"/>
                    <a:pt x="379" y="246"/>
                    <a:pt x="380" y="247"/>
                  </a:cubicBezTo>
                  <a:cubicBezTo>
                    <a:pt x="381" y="247"/>
                    <a:pt x="382" y="247"/>
                    <a:pt x="383" y="247"/>
                  </a:cubicBezTo>
                  <a:close/>
                  <a:moveTo>
                    <a:pt x="380" y="247"/>
                  </a:moveTo>
                  <a:cubicBezTo>
                    <a:pt x="380" y="247"/>
                    <a:pt x="381" y="247"/>
                    <a:pt x="380" y="247"/>
                  </a:cubicBezTo>
                  <a:close/>
                  <a:moveTo>
                    <a:pt x="273" y="204"/>
                  </a:moveTo>
                  <a:cubicBezTo>
                    <a:pt x="273" y="205"/>
                    <a:pt x="273" y="209"/>
                    <a:pt x="273" y="210"/>
                  </a:cubicBezTo>
                  <a:cubicBezTo>
                    <a:pt x="273" y="210"/>
                    <a:pt x="273" y="206"/>
                    <a:pt x="273" y="204"/>
                  </a:cubicBezTo>
                  <a:cubicBezTo>
                    <a:pt x="273" y="205"/>
                    <a:pt x="274" y="204"/>
                    <a:pt x="273" y="204"/>
                  </a:cubicBezTo>
                  <a:close/>
                  <a:moveTo>
                    <a:pt x="356" y="264"/>
                  </a:moveTo>
                  <a:cubicBezTo>
                    <a:pt x="356" y="264"/>
                    <a:pt x="358" y="264"/>
                    <a:pt x="358" y="263"/>
                  </a:cubicBezTo>
                  <a:cubicBezTo>
                    <a:pt x="357" y="262"/>
                    <a:pt x="355" y="264"/>
                    <a:pt x="356" y="264"/>
                  </a:cubicBezTo>
                  <a:cubicBezTo>
                    <a:pt x="356" y="264"/>
                    <a:pt x="355" y="264"/>
                    <a:pt x="356" y="264"/>
                  </a:cubicBezTo>
                  <a:close/>
                  <a:moveTo>
                    <a:pt x="293" y="250"/>
                  </a:moveTo>
                  <a:cubicBezTo>
                    <a:pt x="293" y="249"/>
                    <a:pt x="293" y="248"/>
                    <a:pt x="292" y="249"/>
                  </a:cubicBezTo>
                  <a:cubicBezTo>
                    <a:pt x="292" y="250"/>
                    <a:pt x="293" y="250"/>
                    <a:pt x="293" y="251"/>
                  </a:cubicBezTo>
                  <a:cubicBezTo>
                    <a:pt x="294" y="251"/>
                    <a:pt x="294" y="250"/>
                    <a:pt x="293" y="250"/>
                  </a:cubicBezTo>
                  <a:close/>
                  <a:moveTo>
                    <a:pt x="373" y="258"/>
                  </a:moveTo>
                  <a:cubicBezTo>
                    <a:pt x="373" y="258"/>
                    <a:pt x="374" y="257"/>
                    <a:pt x="374" y="256"/>
                  </a:cubicBezTo>
                  <a:cubicBezTo>
                    <a:pt x="373" y="256"/>
                    <a:pt x="371" y="260"/>
                    <a:pt x="373" y="258"/>
                  </a:cubicBezTo>
                  <a:close/>
                  <a:moveTo>
                    <a:pt x="381" y="245"/>
                  </a:moveTo>
                  <a:cubicBezTo>
                    <a:pt x="383" y="246"/>
                    <a:pt x="381" y="244"/>
                    <a:pt x="380" y="243"/>
                  </a:cubicBezTo>
                  <a:cubicBezTo>
                    <a:pt x="380" y="244"/>
                    <a:pt x="380" y="245"/>
                    <a:pt x="381" y="245"/>
                  </a:cubicBezTo>
                  <a:close/>
                  <a:moveTo>
                    <a:pt x="351" y="169"/>
                  </a:moveTo>
                  <a:cubicBezTo>
                    <a:pt x="352" y="169"/>
                    <a:pt x="353" y="168"/>
                    <a:pt x="353" y="167"/>
                  </a:cubicBezTo>
                  <a:cubicBezTo>
                    <a:pt x="351" y="167"/>
                    <a:pt x="351" y="168"/>
                    <a:pt x="351" y="169"/>
                  </a:cubicBezTo>
                  <a:close/>
                  <a:moveTo>
                    <a:pt x="417" y="248"/>
                  </a:moveTo>
                  <a:cubicBezTo>
                    <a:pt x="416" y="248"/>
                    <a:pt x="415" y="249"/>
                    <a:pt x="416" y="249"/>
                  </a:cubicBezTo>
                  <a:cubicBezTo>
                    <a:pt x="417" y="249"/>
                    <a:pt x="418" y="249"/>
                    <a:pt x="417" y="248"/>
                  </a:cubicBezTo>
                  <a:close/>
                  <a:moveTo>
                    <a:pt x="289" y="242"/>
                  </a:moveTo>
                  <a:cubicBezTo>
                    <a:pt x="288" y="240"/>
                    <a:pt x="288" y="243"/>
                    <a:pt x="288" y="243"/>
                  </a:cubicBezTo>
                  <a:cubicBezTo>
                    <a:pt x="289" y="244"/>
                    <a:pt x="289" y="243"/>
                    <a:pt x="289" y="242"/>
                  </a:cubicBezTo>
                  <a:close/>
                  <a:moveTo>
                    <a:pt x="363" y="234"/>
                  </a:moveTo>
                  <a:cubicBezTo>
                    <a:pt x="363" y="234"/>
                    <a:pt x="362" y="234"/>
                    <a:pt x="363" y="234"/>
                  </a:cubicBezTo>
                  <a:cubicBezTo>
                    <a:pt x="362" y="235"/>
                    <a:pt x="362" y="235"/>
                    <a:pt x="362" y="236"/>
                  </a:cubicBezTo>
                  <a:cubicBezTo>
                    <a:pt x="362" y="236"/>
                    <a:pt x="364" y="235"/>
                    <a:pt x="363" y="234"/>
                  </a:cubicBezTo>
                  <a:close/>
                  <a:moveTo>
                    <a:pt x="339" y="208"/>
                  </a:moveTo>
                  <a:cubicBezTo>
                    <a:pt x="339" y="208"/>
                    <a:pt x="340" y="209"/>
                    <a:pt x="340" y="209"/>
                  </a:cubicBezTo>
                  <a:cubicBezTo>
                    <a:pt x="340" y="208"/>
                    <a:pt x="340" y="208"/>
                    <a:pt x="341" y="208"/>
                  </a:cubicBezTo>
                  <a:cubicBezTo>
                    <a:pt x="341" y="207"/>
                    <a:pt x="340" y="207"/>
                    <a:pt x="339" y="208"/>
                  </a:cubicBezTo>
                  <a:cubicBezTo>
                    <a:pt x="339" y="207"/>
                    <a:pt x="339" y="207"/>
                    <a:pt x="339" y="208"/>
                  </a:cubicBezTo>
                  <a:close/>
                  <a:moveTo>
                    <a:pt x="313" y="230"/>
                  </a:moveTo>
                  <a:cubicBezTo>
                    <a:pt x="312" y="229"/>
                    <a:pt x="312" y="230"/>
                    <a:pt x="312" y="231"/>
                  </a:cubicBezTo>
                  <a:cubicBezTo>
                    <a:pt x="313" y="231"/>
                    <a:pt x="313" y="231"/>
                    <a:pt x="313" y="230"/>
                  </a:cubicBezTo>
                  <a:close/>
                  <a:moveTo>
                    <a:pt x="366" y="247"/>
                  </a:moveTo>
                  <a:cubicBezTo>
                    <a:pt x="366" y="246"/>
                    <a:pt x="366" y="247"/>
                    <a:pt x="366" y="247"/>
                  </a:cubicBezTo>
                  <a:cubicBezTo>
                    <a:pt x="366" y="247"/>
                    <a:pt x="366" y="247"/>
                    <a:pt x="366" y="247"/>
                  </a:cubicBezTo>
                  <a:cubicBezTo>
                    <a:pt x="366" y="248"/>
                    <a:pt x="366" y="249"/>
                    <a:pt x="368" y="247"/>
                  </a:cubicBezTo>
                  <a:cubicBezTo>
                    <a:pt x="368" y="246"/>
                    <a:pt x="367" y="246"/>
                    <a:pt x="366" y="247"/>
                  </a:cubicBezTo>
                  <a:close/>
                  <a:moveTo>
                    <a:pt x="283" y="234"/>
                  </a:moveTo>
                  <a:cubicBezTo>
                    <a:pt x="283" y="234"/>
                    <a:pt x="283" y="234"/>
                    <a:pt x="283" y="234"/>
                  </a:cubicBezTo>
                  <a:cubicBezTo>
                    <a:pt x="283" y="234"/>
                    <a:pt x="281" y="233"/>
                    <a:pt x="281" y="234"/>
                  </a:cubicBezTo>
                  <a:cubicBezTo>
                    <a:pt x="281" y="236"/>
                    <a:pt x="285" y="235"/>
                    <a:pt x="283" y="234"/>
                  </a:cubicBezTo>
                  <a:close/>
                  <a:moveTo>
                    <a:pt x="343" y="149"/>
                  </a:moveTo>
                  <a:cubicBezTo>
                    <a:pt x="341" y="149"/>
                    <a:pt x="341" y="149"/>
                    <a:pt x="341" y="150"/>
                  </a:cubicBezTo>
                  <a:cubicBezTo>
                    <a:pt x="343" y="149"/>
                    <a:pt x="343" y="151"/>
                    <a:pt x="343" y="149"/>
                  </a:cubicBezTo>
                  <a:close/>
                  <a:moveTo>
                    <a:pt x="348" y="271"/>
                  </a:moveTo>
                  <a:cubicBezTo>
                    <a:pt x="348" y="272"/>
                    <a:pt x="347" y="271"/>
                    <a:pt x="347" y="272"/>
                  </a:cubicBezTo>
                  <a:cubicBezTo>
                    <a:pt x="348" y="273"/>
                    <a:pt x="350" y="271"/>
                    <a:pt x="348" y="271"/>
                  </a:cubicBezTo>
                  <a:close/>
                  <a:moveTo>
                    <a:pt x="344" y="173"/>
                  </a:moveTo>
                  <a:cubicBezTo>
                    <a:pt x="344" y="173"/>
                    <a:pt x="344" y="173"/>
                    <a:pt x="344" y="173"/>
                  </a:cubicBezTo>
                  <a:close/>
                  <a:moveTo>
                    <a:pt x="345" y="174"/>
                  </a:moveTo>
                  <a:cubicBezTo>
                    <a:pt x="346" y="172"/>
                    <a:pt x="344" y="173"/>
                    <a:pt x="344" y="173"/>
                  </a:cubicBezTo>
                  <a:cubicBezTo>
                    <a:pt x="343" y="174"/>
                    <a:pt x="344" y="174"/>
                    <a:pt x="345" y="174"/>
                  </a:cubicBezTo>
                  <a:close/>
                  <a:moveTo>
                    <a:pt x="34" y="84"/>
                  </a:moveTo>
                  <a:cubicBezTo>
                    <a:pt x="35" y="83"/>
                    <a:pt x="37" y="80"/>
                    <a:pt x="37" y="80"/>
                  </a:cubicBezTo>
                  <a:cubicBezTo>
                    <a:pt x="35" y="78"/>
                    <a:pt x="34" y="84"/>
                    <a:pt x="34" y="84"/>
                  </a:cubicBezTo>
                  <a:close/>
                  <a:moveTo>
                    <a:pt x="347" y="223"/>
                  </a:moveTo>
                  <a:cubicBezTo>
                    <a:pt x="346" y="222"/>
                    <a:pt x="345" y="223"/>
                    <a:pt x="346" y="224"/>
                  </a:cubicBezTo>
                  <a:cubicBezTo>
                    <a:pt x="346" y="223"/>
                    <a:pt x="347" y="224"/>
                    <a:pt x="347" y="223"/>
                  </a:cubicBezTo>
                  <a:close/>
                  <a:moveTo>
                    <a:pt x="361" y="137"/>
                  </a:moveTo>
                  <a:cubicBezTo>
                    <a:pt x="361" y="137"/>
                    <a:pt x="361" y="137"/>
                    <a:pt x="361" y="137"/>
                  </a:cubicBezTo>
                  <a:cubicBezTo>
                    <a:pt x="360" y="138"/>
                    <a:pt x="360" y="139"/>
                    <a:pt x="361" y="139"/>
                  </a:cubicBezTo>
                  <a:cubicBezTo>
                    <a:pt x="361" y="138"/>
                    <a:pt x="362" y="137"/>
                    <a:pt x="361" y="137"/>
                  </a:cubicBezTo>
                  <a:close/>
                  <a:moveTo>
                    <a:pt x="361" y="139"/>
                  </a:moveTo>
                  <a:cubicBezTo>
                    <a:pt x="361" y="139"/>
                    <a:pt x="361" y="139"/>
                    <a:pt x="361" y="139"/>
                  </a:cubicBezTo>
                  <a:cubicBezTo>
                    <a:pt x="361" y="139"/>
                    <a:pt x="361" y="139"/>
                    <a:pt x="361" y="139"/>
                  </a:cubicBezTo>
                  <a:close/>
                  <a:moveTo>
                    <a:pt x="422" y="274"/>
                  </a:moveTo>
                  <a:cubicBezTo>
                    <a:pt x="423" y="274"/>
                    <a:pt x="422" y="274"/>
                    <a:pt x="422" y="274"/>
                  </a:cubicBezTo>
                  <a:cubicBezTo>
                    <a:pt x="424" y="275"/>
                    <a:pt x="423" y="274"/>
                    <a:pt x="422" y="273"/>
                  </a:cubicBezTo>
                  <a:cubicBezTo>
                    <a:pt x="421" y="273"/>
                    <a:pt x="422" y="274"/>
                    <a:pt x="422" y="274"/>
                  </a:cubicBezTo>
                  <a:cubicBezTo>
                    <a:pt x="422" y="274"/>
                    <a:pt x="422" y="274"/>
                    <a:pt x="422" y="274"/>
                  </a:cubicBezTo>
                  <a:close/>
                  <a:moveTo>
                    <a:pt x="347" y="148"/>
                  </a:moveTo>
                  <a:cubicBezTo>
                    <a:pt x="347" y="148"/>
                    <a:pt x="347" y="148"/>
                    <a:pt x="347" y="148"/>
                  </a:cubicBezTo>
                  <a:cubicBezTo>
                    <a:pt x="347" y="145"/>
                    <a:pt x="346" y="149"/>
                    <a:pt x="347" y="148"/>
                  </a:cubicBezTo>
                  <a:close/>
                  <a:moveTo>
                    <a:pt x="292" y="247"/>
                  </a:moveTo>
                  <a:cubicBezTo>
                    <a:pt x="292" y="248"/>
                    <a:pt x="291" y="247"/>
                    <a:pt x="292" y="248"/>
                  </a:cubicBezTo>
                  <a:cubicBezTo>
                    <a:pt x="292" y="249"/>
                    <a:pt x="292" y="248"/>
                    <a:pt x="292" y="247"/>
                  </a:cubicBezTo>
                  <a:close/>
                  <a:moveTo>
                    <a:pt x="408" y="247"/>
                  </a:moveTo>
                  <a:cubicBezTo>
                    <a:pt x="408" y="247"/>
                    <a:pt x="408" y="247"/>
                    <a:pt x="408" y="247"/>
                  </a:cubicBezTo>
                  <a:cubicBezTo>
                    <a:pt x="407" y="248"/>
                    <a:pt x="409" y="248"/>
                    <a:pt x="408" y="247"/>
                  </a:cubicBezTo>
                  <a:close/>
                  <a:moveTo>
                    <a:pt x="386" y="288"/>
                  </a:moveTo>
                  <a:cubicBezTo>
                    <a:pt x="386" y="288"/>
                    <a:pt x="385" y="289"/>
                    <a:pt x="386" y="288"/>
                  </a:cubicBezTo>
                  <a:close/>
                  <a:moveTo>
                    <a:pt x="386" y="288"/>
                  </a:moveTo>
                  <a:cubicBezTo>
                    <a:pt x="386" y="288"/>
                    <a:pt x="386" y="288"/>
                    <a:pt x="386" y="288"/>
                  </a:cubicBezTo>
                  <a:close/>
                  <a:moveTo>
                    <a:pt x="341" y="227"/>
                  </a:moveTo>
                  <a:cubicBezTo>
                    <a:pt x="342" y="226"/>
                    <a:pt x="339" y="227"/>
                    <a:pt x="341" y="227"/>
                  </a:cubicBezTo>
                  <a:close/>
                  <a:moveTo>
                    <a:pt x="333" y="220"/>
                  </a:moveTo>
                  <a:cubicBezTo>
                    <a:pt x="333" y="220"/>
                    <a:pt x="333" y="220"/>
                    <a:pt x="333" y="220"/>
                  </a:cubicBezTo>
                  <a:cubicBezTo>
                    <a:pt x="335" y="220"/>
                    <a:pt x="332" y="219"/>
                    <a:pt x="333" y="220"/>
                  </a:cubicBezTo>
                  <a:close/>
                  <a:moveTo>
                    <a:pt x="353" y="163"/>
                  </a:moveTo>
                  <a:cubicBezTo>
                    <a:pt x="353" y="164"/>
                    <a:pt x="355" y="163"/>
                    <a:pt x="353" y="163"/>
                  </a:cubicBezTo>
                  <a:close/>
                  <a:moveTo>
                    <a:pt x="375" y="114"/>
                  </a:moveTo>
                  <a:cubicBezTo>
                    <a:pt x="375" y="114"/>
                    <a:pt x="375" y="114"/>
                    <a:pt x="375" y="114"/>
                  </a:cubicBezTo>
                  <a:cubicBezTo>
                    <a:pt x="374" y="116"/>
                    <a:pt x="375" y="115"/>
                    <a:pt x="376" y="115"/>
                  </a:cubicBezTo>
                  <a:cubicBezTo>
                    <a:pt x="376" y="114"/>
                    <a:pt x="375" y="114"/>
                    <a:pt x="375" y="114"/>
                  </a:cubicBezTo>
                  <a:close/>
                  <a:moveTo>
                    <a:pt x="356" y="232"/>
                  </a:moveTo>
                  <a:cubicBezTo>
                    <a:pt x="356" y="229"/>
                    <a:pt x="354" y="234"/>
                    <a:pt x="356" y="232"/>
                  </a:cubicBezTo>
                  <a:close/>
                  <a:moveTo>
                    <a:pt x="345" y="271"/>
                  </a:moveTo>
                  <a:cubicBezTo>
                    <a:pt x="343" y="272"/>
                    <a:pt x="347" y="271"/>
                    <a:pt x="345" y="271"/>
                  </a:cubicBezTo>
                  <a:close/>
                  <a:moveTo>
                    <a:pt x="377" y="221"/>
                  </a:moveTo>
                  <a:cubicBezTo>
                    <a:pt x="378" y="218"/>
                    <a:pt x="376" y="223"/>
                    <a:pt x="377" y="221"/>
                  </a:cubicBezTo>
                  <a:close/>
                  <a:moveTo>
                    <a:pt x="347" y="207"/>
                  </a:moveTo>
                  <a:cubicBezTo>
                    <a:pt x="347" y="204"/>
                    <a:pt x="345" y="209"/>
                    <a:pt x="347" y="207"/>
                  </a:cubicBezTo>
                  <a:close/>
                  <a:moveTo>
                    <a:pt x="356" y="214"/>
                  </a:moveTo>
                  <a:cubicBezTo>
                    <a:pt x="356" y="214"/>
                    <a:pt x="355" y="213"/>
                    <a:pt x="356" y="214"/>
                  </a:cubicBezTo>
                  <a:close/>
                  <a:moveTo>
                    <a:pt x="291" y="224"/>
                  </a:moveTo>
                  <a:cubicBezTo>
                    <a:pt x="291" y="225"/>
                    <a:pt x="292" y="223"/>
                    <a:pt x="291" y="223"/>
                  </a:cubicBezTo>
                  <a:cubicBezTo>
                    <a:pt x="291" y="223"/>
                    <a:pt x="291" y="223"/>
                    <a:pt x="291" y="224"/>
                  </a:cubicBezTo>
                  <a:close/>
                  <a:moveTo>
                    <a:pt x="365" y="264"/>
                  </a:moveTo>
                  <a:cubicBezTo>
                    <a:pt x="364" y="265"/>
                    <a:pt x="366" y="264"/>
                    <a:pt x="365" y="264"/>
                  </a:cubicBezTo>
                  <a:close/>
                  <a:moveTo>
                    <a:pt x="365" y="264"/>
                  </a:moveTo>
                  <a:cubicBezTo>
                    <a:pt x="365" y="264"/>
                    <a:pt x="365" y="264"/>
                    <a:pt x="365" y="264"/>
                  </a:cubicBezTo>
                  <a:close/>
                  <a:moveTo>
                    <a:pt x="343" y="260"/>
                  </a:moveTo>
                  <a:cubicBezTo>
                    <a:pt x="343" y="259"/>
                    <a:pt x="343" y="259"/>
                    <a:pt x="343" y="258"/>
                  </a:cubicBezTo>
                  <a:cubicBezTo>
                    <a:pt x="342" y="259"/>
                    <a:pt x="342" y="259"/>
                    <a:pt x="343" y="260"/>
                  </a:cubicBezTo>
                  <a:close/>
                  <a:moveTo>
                    <a:pt x="276" y="218"/>
                  </a:moveTo>
                  <a:cubicBezTo>
                    <a:pt x="274" y="218"/>
                    <a:pt x="276" y="221"/>
                    <a:pt x="276" y="218"/>
                  </a:cubicBezTo>
                  <a:close/>
                  <a:moveTo>
                    <a:pt x="297" y="256"/>
                  </a:moveTo>
                  <a:cubicBezTo>
                    <a:pt x="296" y="256"/>
                    <a:pt x="299" y="258"/>
                    <a:pt x="297" y="256"/>
                  </a:cubicBezTo>
                  <a:close/>
                  <a:moveTo>
                    <a:pt x="364" y="241"/>
                  </a:moveTo>
                  <a:cubicBezTo>
                    <a:pt x="362" y="240"/>
                    <a:pt x="364" y="238"/>
                    <a:pt x="363" y="237"/>
                  </a:cubicBezTo>
                  <a:cubicBezTo>
                    <a:pt x="363" y="237"/>
                    <a:pt x="362" y="237"/>
                    <a:pt x="362" y="238"/>
                  </a:cubicBezTo>
                  <a:cubicBezTo>
                    <a:pt x="361" y="237"/>
                    <a:pt x="362" y="236"/>
                    <a:pt x="361" y="235"/>
                  </a:cubicBezTo>
                  <a:cubicBezTo>
                    <a:pt x="360" y="236"/>
                    <a:pt x="360" y="238"/>
                    <a:pt x="360" y="240"/>
                  </a:cubicBezTo>
                  <a:cubicBezTo>
                    <a:pt x="361" y="241"/>
                    <a:pt x="360" y="244"/>
                    <a:pt x="360" y="244"/>
                  </a:cubicBezTo>
                  <a:cubicBezTo>
                    <a:pt x="360" y="245"/>
                    <a:pt x="362" y="244"/>
                    <a:pt x="362" y="244"/>
                  </a:cubicBezTo>
                  <a:cubicBezTo>
                    <a:pt x="362" y="240"/>
                    <a:pt x="363" y="243"/>
                    <a:pt x="364" y="241"/>
                  </a:cubicBezTo>
                  <a:close/>
                  <a:moveTo>
                    <a:pt x="213" y="9"/>
                  </a:moveTo>
                  <a:cubicBezTo>
                    <a:pt x="213" y="9"/>
                    <a:pt x="213" y="9"/>
                    <a:pt x="213" y="10"/>
                  </a:cubicBezTo>
                  <a:cubicBezTo>
                    <a:pt x="213" y="9"/>
                    <a:pt x="213" y="9"/>
                    <a:pt x="213" y="9"/>
                  </a:cubicBezTo>
                  <a:close/>
                  <a:moveTo>
                    <a:pt x="358" y="229"/>
                  </a:moveTo>
                  <a:cubicBezTo>
                    <a:pt x="358" y="229"/>
                    <a:pt x="358" y="229"/>
                    <a:pt x="358" y="229"/>
                  </a:cubicBezTo>
                  <a:cubicBezTo>
                    <a:pt x="359" y="232"/>
                    <a:pt x="358" y="228"/>
                    <a:pt x="358" y="229"/>
                  </a:cubicBezTo>
                  <a:close/>
                  <a:moveTo>
                    <a:pt x="346" y="243"/>
                  </a:moveTo>
                  <a:cubicBezTo>
                    <a:pt x="346" y="243"/>
                    <a:pt x="346" y="242"/>
                    <a:pt x="346" y="243"/>
                  </a:cubicBezTo>
                  <a:close/>
                  <a:moveTo>
                    <a:pt x="346" y="243"/>
                  </a:moveTo>
                  <a:cubicBezTo>
                    <a:pt x="347" y="242"/>
                    <a:pt x="346" y="242"/>
                    <a:pt x="346" y="243"/>
                  </a:cubicBezTo>
                  <a:close/>
                  <a:moveTo>
                    <a:pt x="272" y="211"/>
                  </a:moveTo>
                  <a:cubicBezTo>
                    <a:pt x="272" y="211"/>
                    <a:pt x="272" y="211"/>
                    <a:pt x="272" y="211"/>
                  </a:cubicBezTo>
                  <a:cubicBezTo>
                    <a:pt x="272" y="211"/>
                    <a:pt x="272" y="211"/>
                    <a:pt x="272" y="211"/>
                  </a:cubicBezTo>
                  <a:close/>
                  <a:moveTo>
                    <a:pt x="272" y="211"/>
                  </a:moveTo>
                  <a:cubicBezTo>
                    <a:pt x="273" y="213"/>
                    <a:pt x="273" y="211"/>
                    <a:pt x="272" y="211"/>
                  </a:cubicBezTo>
                  <a:close/>
                  <a:moveTo>
                    <a:pt x="424" y="274"/>
                  </a:moveTo>
                  <a:cubicBezTo>
                    <a:pt x="424" y="271"/>
                    <a:pt x="422" y="275"/>
                    <a:pt x="424" y="274"/>
                  </a:cubicBezTo>
                  <a:close/>
                  <a:moveTo>
                    <a:pt x="341" y="187"/>
                  </a:moveTo>
                  <a:cubicBezTo>
                    <a:pt x="341" y="187"/>
                    <a:pt x="340" y="188"/>
                    <a:pt x="341" y="187"/>
                  </a:cubicBezTo>
                  <a:close/>
                  <a:moveTo>
                    <a:pt x="421" y="271"/>
                  </a:moveTo>
                  <a:cubicBezTo>
                    <a:pt x="421" y="270"/>
                    <a:pt x="420" y="273"/>
                    <a:pt x="421" y="271"/>
                  </a:cubicBezTo>
                  <a:close/>
                  <a:moveTo>
                    <a:pt x="314" y="246"/>
                  </a:moveTo>
                  <a:cubicBezTo>
                    <a:pt x="313" y="247"/>
                    <a:pt x="314" y="245"/>
                    <a:pt x="314" y="246"/>
                  </a:cubicBezTo>
                  <a:close/>
                  <a:moveTo>
                    <a:pt x="410" y="257"/>
                  </a:moveTo>
                  <a:cubicBezTo>
                    <a:pt x="411" y="259"/>
                    <a:pt x="410" y="256"/>
                    <a:pt x="410" y="257"/>
                  </a:cubicBezTo>
                  <a:close/>
                  <a:moveTo>
                    <a:pt x="417" y="265"/>
                  </a:moveTo>
                  <a:cubicBezTo>
                    <a:pt x="415" y="267"/>
                    <a:pt x="420" y="265"/>
                    <a:pt x="417" y="265"/>
                  </a:cubicBezTo>
                  <a:close/>
                  <a:moveTo>
                    <a:pt x="75" y="56"/>
                  </a:moveTo>
                  <a:cubicBezTo>
                    <a:pt x="75" y="57"/>
                    <a:pt x="77" y="55"/>
                    <a:pt x="75" y="56"/>
                  </a:cubicBezTo>
                  <a:close/>
                  <a:moveTo>
                    <a:pt x="292" y="215"/>
                  </a:moveTo>
                  <a:cubicBezTo>
                    <a:pt x="291" y="213"/>
                    <a:pt x="291" y="215"/>
                    <a:pt x="292" y="215"/>
                  </a:cubicBezTo>
                  <a:close/>
                  <a:moveTo>
                    <a:pt x="291" y="215"/>
                  </a:moveTo>
                  <a:cubicBezTo>
                    <a:pt x="291" y="215"/>
                    <a:pt x="291" y="215"/>
                    <a:pt x="291" y="215"/>
                  </a:cubicBezTo>
                  <a:close/>
                  <a:moveTo>
                    <a:pt x="276" y="222"/>
                  </a:moveTo>
                  <a:cubicBezTo>
                    <a:pt x="276" y="223"/>
                    <a:pt x="277" y="223"/>
                    <a:pt x="276" y="222"/>
                  </a:cubicBezTo>
                  <a:close/>
                  <a:moveTo>
                    <a:pt x="344" y="225"/>
                  </a:moveTo>
                  <a:cubicBezTo>
                    <a:pt x="346" y="226"/>
                    <a:pt x="344" y="223"/>
                    <a:pt x="344" y="225"/>
                  </a:cubicBezTo>
                  <a:close/>
                  <a:moveTo>
                    <a:pt x="286" y="235"/>
                  </a:moveTo>
                  <a:cubicBezTo>
                    <a:pt x="284" y="237"/>
                    <a:pt x="286" y="236"/>
                    <a:pt x="286" y="235"/>
                  </a:cubicBezTo>
                  <a:close/>
                  <a:moveTo>
                    <a:pt x="286" y="236"/>
                  </a:moveTo>
                  <a:cubicBezTo>
                    <a:pt x="286" y="236"/>
                    <a:pt x="286" y="235"/>
                    <a:pt x="286" y="235"/>
                  </a:cubicBezTo>
                  <a:cubicBezTo>
                    <a:pt x="286" y="236"/>
                    <a:pt x="286" y="236"/>
                    <a:pt x="286" y="236"/>
                  </a:cubicBezTo>
                  <a:close/>
                  <a:moveTo>
                    <a:pt x="361" y="264"/>
                  </a:moveTo>
                  <a:cubicBezTo>
                    <a:pt x="359" y="264"/>
                    <a:pt x="362" y="265"/>
                    <a:pt x="361" y="264"/>
                  </a:cubicBezTo>
                  <a:close/>
                  <a:moveTo>
                    <a:pt x="422" y="250"/>
                  </a:moveTo>
                  <a:cubicBezTo>
                    <a:pt x="421" y="251"/>
                    <a:pt x="424" y="250"/>
                    <a:pt x="422" y="250"/>
                  </a:cubicBezTo>
                  <a:close/>
                  <a:moveTo>
                    <a:pt x="334" y="221"/>
                  </a:moveTo>
                  <a:cubicBezTo>
                    <a:pt x="334" y="222"/>
                    <a:pt x="335" y="221"/>
                    <a:pt x="334" y="221"/>
                  </a:cubicBezTo>
                  <a:close/>
                  <a:moveTo>
                    <a:pt x="408" y="257"/>
                  </a:moveTo>
                  <a:cubicBezTo>
                    <a:pt x="409" y="256"/>
                    <a:pt x="407" y="256"/>
                    <a:pt x="408" y="257"/>
                  </a:cubicBezTo>
                  <a:close/>
                  <a:moveTo>
                    <a:pt x="378" y="244"/>
                  </a:moveTo>
                  <a:cubicBezTo>
                    <a:pt x="378" y="246"/>
                    <a:pt x="379" y="244"/>
                    <a:pt x="378" y="244"/>
                  </a:cubicBezTo>
                  <a:close/>
                  <a:moveTo>
                    <a:pt x="173" y="208"/>
                  </a:moveTo>
                  <a:cubicBezTo>
                    <a:pt x="174" y="208"/>
                    <a:pt x="174" y="207"/>
                    <a:pt x="173" y="208"/>
                  </a:cubicBezTo>
                  <a:close/>
                  <a:moveTo>
                    <a:pt x="415" y="245"/>
                  </a:moveTo>
                  <a:cubicBezTo>
                    <a:pt x="414" y="245"/>
                    <a:pt x="415" y="247"/>
                    <a:pt x="415" y="245"/>
                  </a:cubicBezTo>
                  <a:close/>
                  <a:moveTo>
                    <a:pt x="342" y="189"/>
                  </a:moveTo>
                  <a:cubicBezTo>
                    <a:pt x="342" y="189"/>
                    <a:pt x="342" y="189"/>
                    <a:pt x="342" y="189"/>
                  </a:cubicBezTo>
                  <a:cubicBezTo>
                    <a:pt x="343" y="188"/>
                    <a:pt x="342" y="188"/>
                    <a:pt x="342" y="189"/>
                  </a:cubicBezTo>
                  <a:close/>
                  <a:moveTo>
                    <a:pt x="308" y="233"/>
                  </a:moveTo>
                  <a:cubicBezTo>
                    <a:pt x="308" y="233"/>
                    <a:pt x="308" y="233"/>
                    <a:pt x="308" y="233"/>
                  </a:cubicBezTo>
                  <a:cubicBezTo>
                    <a:pt x="308" y="233"/>
                    <a:pt x="308" y="233"/>
                    <a:pt x="308" y="233"/>
                  </a:cubicBezTo>
                  <a:cubicBezTo>
                    <a:pt x="308" y="231"/>
                    <a:pt x="307" y="233"/>
                    <a:pt x="308" y="233"/>
                  </a:cubicBezTo>
                  <a:close/>
                  <a:moveTo>
                    <a:pt x="306" y="234"/>
                  </a:moveTo>
                  <a:cubicBezTo>
                    <a:pt x="307" y="233"/>
                    <a:pt x="306" y="233"/>
                    <a:pt x="306" y="234"/>
                  </a:cubicBezTo>
                  <a:close/>
                  <a:moveTo>
                    <a:pt x="314" y="234"/>
                  </a:moveTo>
                  <a:cubicBezTo>
                    <a:pt x="313" y="235"/>
                    <a:pt x="314" y="232"/>
                    <a:pt x="314" y="234"/>
                  </a:cubicBezTo>
                  <a:close/>
                  <a:moveTo>
                    <a:pt x="302" y="234"/>
                  </a:moveTo>
                  <a:cubicBezTo>
                    <a:pt x="302" y="234"/>
                    <a:pt x="302" y="233"/>
                    <a:pt x="302" y="234"/>
                  </a:cubicBezTo>
                  <a:close/>
                  <a:moveTo>
                    <a:pt x="362" y="261"/>
                  </a:moveTo>
                  <a:cubicBezTo>
                    <a:pt x="362" y="263"/>
                    <a:pt x="363" y="261"/>
                    <a:pt x="362" y="261"/>
                  </a:cubicBezTo>
                  <a:close/>
                  <a:moveTo>
                    <a:pt x="323" y="258"/>
                  </a:moveTo>
                  <a:cubicBezTo>
                    <a:pt x="323" y="258"/>
                    <a:pt x="323" y="258"/>
                    <a:pt x="323" y="258"/>
                  </a:cubicBezTo>
                  <a:cubicBezTo>
                    <a:pt x="323" y="258"/>
                    <a:pt x="323" y="258"/>
                    <a:pt x="323" y="258"/>
                  </a:cubicBezTo>
                  <a:close/>
                  <a:moveTo>
                    <a:pt x="359" y="263"/>
                  </a:moveTo>
                  <a:cubicBezTo>
                    <a:pt x="359" y="264"/>
                    <a:pt x="360" y="263"/>
                    <a:pt x="359" y="263"/>
                  </a:cubicBezTo>
                  <a:close/>
                  <a:moveTo>
                    <a:pt x="379" y="246"/>
                  </a:moveTo>
                  <a:cubicBezTo>
                    <a:pt x="379" y="246"/>
                    <a:pt x="379" y="246"/>
                    <a:pt x="380" y="246"/>
                  </a:cubicBezTo>
                  <a:cubicBezTo>
                    <a:pt x="379" y="246"/>
                    <a:pt x="379" y="246"/>
                    <a:pt x="379" y="246"/>
                  </a:cubicBezTo>
                  <a:close/>
                  <a:moveTo>
                    <a:pt x="350" y="215"/>
                  </a:moveTo>
                  <a:cubicBezTo>
                    <a:pt x="350" y="215"/>
                    <a:pt x="350" y="215"/>
                    <a:pt x="350" y="215"/>
                  </a:cubicBezTo>
                  <a:cubicBezTo>
                    <a:pt x="352" y="215"/>
                    <a:pt x="352" y="214"/>
                    <a:pt x="351" y="213"/>
                  </a:cubicBezTo>
                  <a:cubicBezTo>
                    <a:pt x="351" y="213"/>
                    <a:pt x="350" y="214"/>
                    <a:pt x="350" y="215"/>
                  </a:cubicBezTo>
                  <a:close/>
                  <a:moveTo>
                    <a:pt x="39" y="91"/>
                  </a:moveTo>
                  <a:cubicBezTo>
                    <a:pt x="39" y="91"/>
                    <a:pt x="39" y="91"/>
                    <a:pt x="40" y="91"/>
                  </a:cubicBezTo>
                  <a:cubicBezTo>
                    <a:pt x="39" y="91"/>
                    <a:pt x="39" y="91"/>
                    <a:pt x="39" y="91"/>
                  </a:cubicBezTo>
                  <a:close/>
                  <a:moveTo>
                    <a:pt x="39" y="91"/>
                  </a:moveTo>
                  <a:cubicBezTo>
                    <a:pt x="39" y="91"/>
                    <a:pt x="39" y="91"/>
                    <a:pt x="39" y="91"/>
                  </a:cubicBezTo>
                  <a:close/>
                  <a:moveTo>
                    <a:pt x="346" y="257"/>
                  </a:moveTo>
                  <a:cubicBezTo>
                    <a:pt x="346" y="256"/>
                    <a:pt x="346" y="256"/>
                    <a:pt x="346" y="257"/>
                  </a:cubicBezTo>
                  <a:close/>
                  <a:moveTo>
                    <a:pt x="5" y="210"/>
                  </a:moveTo>
                  <a:cubicBezTo>
                    <a:pt x="4" y="211"/>
                    <a:pt x="7" y="210"/>
                    <a:pt x="5" y="210"/>
                  </a:cubicBezTo>
                  <a:close/>
                  <a:moveTo>
                    <a:pt x="67" y="231"/>
                  </a:moveTo>
                  <a:cubicBezTo>
                    <a:pt x="65" y="231"/>
                    <a:pt x="67" y="233"/>
                    <a:pt x="67" y="233"/>
                  </a:cubicBezTo>
                  <a:cubicBezTo>
                    <a:pt x="67" y="232"/>
                    <a:pt x="67" y="232"/>
                    <a:pt x="67" y="231"/>
                  </a:cubicBezTo>
                  <a:close/>
                  <a:moveTo>
                    <a:pt x="354" y="158"/>
                  </a:moveTo>
                  <a:cubicBezTo>
                    <a:pt x="354" y="158"/>
                    <a:pt x="354" y="158"/>
                    <a:pt x="354" y="158"/>
                  </a:cubicBezTo>
                  <a:cubicBezTo>
                    <a:pt x="354" y="155"/>
                    <a:pt x="354" y="158"/>
                    <a:pt x="354" y="158"/>
                  </a:cubicBezTo>
                  <a:close/>
                  <a:moveTo>
                    <a:pt x="349" y="202"/>
                  </a:moveTo>
                  <a:cubicBezTo>
                    <a:pt x="349" y="203"/>
                    <a:pt x="349" y="203"/>
                    <a:pt x="350" y="204"/>
                  </a:cubicBezTo>
                  <a:cubicBezTo>
                    <a:pt x="350" y="203"/>
                    <a:pt x="350" y="202"/>
                    <a:pt x="349" y="202"/>
                  </a:cubicBezTo>
                  <a:close/>
                  <a:moveTo>
                    <a:pt x="188" y="184"/>
                  </a:moveTo>
                  <a:cubicBezTo>
                    <a:pt x="188" y="185"/>
                    <a:pt x="188" y="185"/>
                    <a:pt x="188" y="185"/>
                  </a:cubicBezTo>
                  <a:cubicBezTo>
                    <a:pt x="188" y="185"/>
                    <a:pt x="188" y="185"/>
                    <a:pt x="188" y="184"/>
                  </a:cubicBezTo>
                  <a:close/>
                  <a:moveTo>
                    <a:pt x="345" y="206"/>
                  </a:moveTo>
                  <a:cubicBezTo>
                    <a:pt x="344" y="207"/>
                    <a:pt x="344" y="208"/>
                    <a:pt x="345" y="208"/>
                  </a:cubicBezTo>
                  <a:cubicBezTo>
                    <a:pt x="345" y="207"/>
                    <a:pt x="345" y="207"/>
                    <a:pt x="345" y="206"/>
                  </a:cubicBezTo>
                  <a:cubicBezTo>
                    <a:pt x="345" y="206"/>
                    <a:pt x="345" y="206"/>
                    <a:pt x="345" y="206"/>
                  </a:cubicBezTo>
                  <a:close/>
                  <a:moveTo>
                    <a:pt x="330" y="261"/>
                  </a:moveTo>
                  <a:cubicBezTo>
                    <a:pt x="330" y="261"/>
                    <a:pt x="329" y="261"/>
                    <a:pt x="329" y="261"/>
                  </a:cubicBezTo>
                  <a:cubicBezTo>
                    <a:pt x="329" y="261"/>
                    <a:pt x="330" y="261"/>
                    <a:pt x="330" y="261"/>
                  </a:cubicBezTo>
                  <a:close/>
                  <a:moveTo>
                    <a:pt x="421" y="267"/>
                  </a:moveTo>
                  <a:cubicBezTo>
                    <a:pt x="423" y="269"/>
                    <a:pt x="420" y="265"/>
                    <a:pt x="421" y="267"/>
                  </a:cubicBezTo>
                  <a:close/>
                  <a:moveTo>
                    <a:pt x="365" y="242"/>
                  </a:moveTo>
                  <a:cubicBezTo>
                    <a:pt x="365" y="242"/>
                    <a:pt x="365" y="242"/>
                    <a:pt x="365" y="242"/>
                  </a:cubicBezTo>
                  <a:cubicBezTo>
                    <a:pt x="365" y="242"/>
                    <a:pt x="365" y="242"/>
                    <a:pt x="365" y="242"/>
                  </a:cubicBezTo>
                  <a:close/>
                  <a:moveTo>
                    <a:pt x="95" y="78"/>
                  </a:moveTo>
                  <a:cubicBezTo>
                    <a:pt x="95" y="78"/>
                    <a:pt x="95" y="78"/>
                    <a:pt x="95" y="78"/>
                  </a:cubicBezTo>
                  <a:cubicBezTo>
                    <a:pt x="95" y="78"/>
                    <a:pt x="95" y="78"/>
                    <a:pt x="95" y="78"/>
                  </a:cubicBezTo>
                  <a:cubicBezTo>
                    <a:pt x="94" y="78"/>
                    <a:pt x="93" y="80"/>
                    <a:pt x="94" y="81"/>
                  </a:cubicBezTo>
                  <a:cubicBezTo>
                    <a:pt x="95" y="81"/>
                    <a:pt x="96" y="80"/>
                    <a:pt x="96" y="79"/>
                  </a:cubicBezTo>
                  <a:cubicBezTo>
                    <a:pt x="95" y="80"/>
                    <a:pt x="96" y="78"/>
                    <a:pt x="95" y="78"/>
                  </a:cubicBezTo>
                  <a:close/>
                  <a:moveTo>
                    <a:pt x="88" y="81"/>
                  </a:moveTo>
                  <a:cubicBezTo>
                    <a:pt x="86" y="82"/>
                    <a:pt x="86" y="82"/>
                    <a:pt x="86" y="84"/>
                  </a:cubicBezTo>
                  <a:cubicBezTo>
                    <a:pt x="88" y="83"/>
                    <a:pt x="88" y="82"/>
                    <a:pt x="88" y="81"/>
                  </a:cubicBezTo>
                  <a:close/>
                  <a:moveTo>
                    <a:pt x="90" y="75"/>
                  </a:moveTo>
                  <a:cubicBezTo>
                    <a:pt x="90" y="75"/>
                    <a:pt x="89" y="74"/>
                    <a:pt x="88" y="75"/>
                  </a:cubicBezTo>
                  <a:cubicBezTo>
                    <a:pt x="89" y="75"/>
                    <a:pt x="89" y="76"/>
                    <a:pt x="90" y="75"/>
                  </a:cubicBezTo>
                  <a:close/>
                  <a:moveTo>
                    <a:pt x="80" y="89"/>
                  </a:moveTo>
                  <a:cubicBezTo>
                    <a:pt x="78" y="89"/>
                    <a:pt x="81" y="89"/>
                    <a:pt x="80" y="89"/>
                  </a:cubicBezTo>
                  <a:close/>
                  <a:moveTo>
                    <a:pt x="144" y="198"/>
                  </a:moveTo>
                  <a:cubicBezTo>
                    <a:pt x="143" y="196"/>
                    <a:pt x="142" y="199"/>
                    <a:pt x="144" y="198"/>
                  </a:cubicBezTo>
                  <a:close/>
                  <a:moveTo>
                    <a:pt x="147" y="195"/>
                  </a:moveTo>
                  <a:cubicBezTo>
                    <a:pt x="147" y="194"/>
                    <a:pt x="148" y="196"/>
                    <a:pt x="147" y="195"/>
                  </a:cubicBezTo>
                  <a:close/>
                  <a:moveTo>
                    <a:pt x="66" y="131"/>
                  </a:moveTo>
                  <a:cubicBezTo>
                    <a:pt x="66" y="132"/>
                    <a:pt x="66" y="132"/>
                    <a:pt x="66" y="131"/>
                  </a:cubicBezTo>
                  <a:cubicBezTo>
                    <a:pt x="65" y="133"/>
                    <a:pt x="69" y="132"/>
                    <a:pt x="69" y="130"/>
                  </a:cubicBezTo>
                  <a:cubicBezTo>
                    <a:pt x="69" y="129"/>
                    <a:pt x="69" y="122"/>
                    <a:pt x="68" y="122"/>
                  </a:cubicBezTo>
                  <a:cubicBezTo>
                    <a:pt x="65" y="124"/>
                    <a:pt x="67" y="129"/>
                    <a:pt x="66" y="131"/>
                  </a:cubicBezTo>
                  <a:close/>
                  <a:moveTo>
                    <a:pt x="101" y="143"/>
                  </a:moveTo>
                  <a:cubicBezTo>
                    <a:pt x="102" y="143"/>
                    <a:pt x="102" y="143"/>
                    <a:pt x="103" y="143"/>
                  </a:cubicBezTo>
                  <a:cubicBezTo>
                    <a:pt x="103" y="143"/>
                    <a:pt x="103" y="143"/>
                    <a:pt x="103" y="143"/>
                  </a:cubicBezTo>
                  <a:cubicBezTo>
                    <a:pt x="105" y="144"/>
                    <a:pt x="106" y="144"/>
                    <a:pt x="108" y="143"/>
                  </a:cubicBezTo>
                  <a:cubicBezTo>
                    <a:pt x="107" y="143"/>
                    <a:pt x="101" y="141"/>
                    <a:pt x="101" y="143"/>
                  </a:cubicBezTo>
                  <a:close/>
                  <a:moveTo>
                    <a:pt x="103" y="143"/>
                  </a:moveTo>
                  <a:cubicBezTo>
                    <a:pt x="103" y="143"/>
                    <a:pt x="103" y="143"/>
                    <a:pt x="103" y="143"/>
                  </a:cubicBezTo>
                  <a:cubicBezTo>
                    <a:pt x="103" y="143"/>
                    <a:pt x="104" y="144"/>
                    <a:pt x="103" y="143"/>
                  </a:cubicBezTo>
                  <a:close/>
                  <a:moveTo>
                    <a:pt x="124" y="145"/>
                  </a:moveTo>
                  <a:cubicBezTo>
                    <a:pt x="125" y="144"/>
                    <a:pt x="126" y="144"/>
                    <a:pt x="126" y="142"/>
                  </a:cubicBezTo>
                  <a:cubicBezTo>
                    <a:pt x="124" y="142"/>
                    <a:pt x="123" y="143"/>
                    <a:pt x="122" y="144"/>
                  </a:cubicBezTo>
                  <a:cubicBezTo>
                    <a:pt x="122" y="144"/>
                    <a:pt x="123" y="144"/>
                    <a:pt x="124" y="145"/>
                  </a:cubicBezTo>
                  <a:close/>
                  <a:moveTo>
                    <a:pt x="124" y="145"/>
                  </a:moveTo>
                  <a:cubicBezTo>
                    <a:pt x="123" y="145"/>
                    <a:pt x="125" y="144"/>
                    <a:pt x="124" y="145"/>
                  </a:cubicBezTo>
                  <a:close/>
                  <a:moveTo>
                    <a:pt x="54" y="131"/>
                  </a:moveTo>
                  <a:cubicBezTo>
                    <a:pt x="54" y="132"/>
                    <a:pt x="54" y="131"/>
                    <a:pt x="54" y="131"/>
                  </a:cubicBezTo>
                  <a:close/>
                  <a:moveTo>
                    <a:pt x="52" y="131"/>
                  </a:moveTo>
                  <a:cubicBezTo>
                    <a:pt x="53" y="132"/>
                    <a:pt x="54" y="132"/>
                    <a:pt x="54" y="131"/>
                  </a:cubicBezTo>
                  <a:cubicBezTo>
                    <a:pt x="54" y="131"/>
                    <a:pt x="54" y="131"/>
                    <a:pt x="54" y="131"/>
                  </a:cubicBezTo>
                  <a:cubicBezTo>
                    <a:pt x="55" y="130"/>
                    <a:pt x="54" y="130"/>
                    <a:pt x="52" y="131"/>
                  </a:cubicBezTo>
                  <a:close/>
                  <a:moveTo>
                    <a:pt x="105" y="138"/>
                  </a:moveTo>
                  <a:cubicBezTo>
                    <a:pt x="105" y="138"/>
                    <a:pt x="105" y="138"/>
                    <a:pt x="105" y="138"/>
                  </a:cubicBezTo>
                  <a:cubicBezTo>
                    <a:pt x="104" y="138"/>
                    <a:pt x="107" y="138"/>
                    <a:pt x="105" y="138"/>
                  </a:cubicBezTo>
                  <a:close/>
                  <a:moveTo>
                    <a:pt x="56" y="130"/>
                  </a:moveTo>
                  <a:cubicBezTo>
                    <a:pt x="56" y="130"/>
                    <a:pt x="56" y="130"/>
                    <a:pt x="56" y="130"/>
                  </a:cubicBezTo>
                  <a:cubicBezTo>
                    <a:pt x="56" y="130"/>
                    <a:pt x="56" y="130"/>
                    <a:pt x="56" y="130"/>
                  </a:cubicBezTo>
                  <a:close/>
                  <a:moveTo>
                    <a:pt x="105" y="128"/>
                  </a:moveTo>
                  <a:cubicBezTo>
                    <a:pt x="104" y="129"/>
                    <a:pt x="106" y="129"/>
                    <a:pt x="105" y="128"/>
                  </a:cubicBezTo>
                  <a:close/>
                  <a:moveTo>
                    <a:pt x="104" y="130"/>
                  </a:moveTo>
                  <a:cubicBezTo>
                    <a:pt x="103" y="130"/>
                    <a:pt x="106" y="130"/>
                    <a:pt x="104" y="130"/>
                  </a:cubicBezTo>
                  <a:close/>
                  <a:moveTo>
                    <a:pt x="107" y="136"/>
                  </a:moveTo>
                  <a:cubicBezTo>
                    <a:pt x="107" y="136"/>
                    <a:pt x="106" y="137"/>
                    <a:pt x="107" y="136"/>
                  </a:cubicBezTo>
                  <a:close/>
                  <a:moveTo>
                    <a:pt x="110" y="142"/>
                  </a:moveTo>
                  <a:cubicBezTo>
                    <a:pt x="109" y="140"/>
                    <a:pt x="110" y="143"/>
                    <a:pt x="110" y="142"/>
                  </a:cubicBezTo>
                  <a:close/>
                  <a:moveTo>
                    <a:pt x="50" y="132"/>
                  </a:moveTo>
                  <a:cubicBezTo>
                    <a:pt x="50" y="132"/>
                    <a:pt x="50" y="132"/>
                    <a:pt x="50" y="132"/>
                  </a:cubicBezTo>
                  <a:cubicBezTo>
                    <a:pt x="50" y="132"/>
                    <a:pt x="50" y="133"/>
                    <a:pt x="50" y="132"/>
                  </a:cubicBezTo>
                  <a:close/>
                  <a:moveTo>
                    <a:pt x="103" y="133"/>
                  </a:moveTo>
                  <a:cubicBezTo>
                    <a:pt x="103" y="134"/>
                    <a:pt x="103" y="132"/>
                    <a:pt x="103" y="133"/>
                  </a:cubicBezTo>
                  <a:close/>
                  <a:moveTo>
                    <a:pt x="103" y="137"/>
                  </a:moveTo>
                  <a:cubicBezTo>
                    <a:pt x="103" y="138"/>
                    <a:pt x="103" y="136"/>
                    <a:pt x="103" y="137"/>
                  </a:cubicBezTo>
                  <a:close/>
                  <a:moveTo>
                    <a:pt x="80" y="141"/>
                  </a:moveTo>
                  <a:cubicBezTo>
                    <a:pt x="80" y="141"/>
                    <a:pt x="80" y="141"/>
                    <a:pt x="80" y="141"/>
                  </a:cubicBezTo>
                  <a:cubicBezTo>
                    <a:pt x="80" y="141"/>
                    <a:pt x="79" y="140"/>
                    <a:pt x="80" y="141"/>
                  </a:cubicBezTo>
                  <a:close/>
                  <a:moveTo>
                    <a:pt x="103" y="139"/>
                  </a:moveTo>
                  <a:cubicBezTo>
                    <a:pt x="103" y="139"/>
                    <a:pt x="103" y="139"/>
                    <a:pt x="103" y="139"/>
                  </a:cubicBezTo>
                  <a:cubicBezTo>
                    <a:pt x="103" y="139"/>
                    <a:pt x="103" y="139"/>
                    <a:pt x="103" y="139"/>
                  </a:cubicBezTo>
                  <a:close/>
                  <a:moveTo>
                    <a:pt x="126" y="142"/>
                  </a:moveTo>
                  <a:cubicBezTo>
                    <a:pt x="126" y="142"/>
                    <a:pt x="126" y="142"/>
                    <a:pt x="126" y="142"/>
                  </a:cubicBezTo>
                  <a:close/>
                  <a:moveTo>
                    <a:pt x="331" y="92"/>
                  </a:moveTo>
                  <a:cubicBezTo>
                    <a:pt x="331" y="92"/>
                    <a:pt x="331" y="92"/>
                    <a:pt x="331" y="92"/>
                  </a:cubicBezTo>
                  <a:cubicBezTo>
                    <a:pt x="330" y="93"/>
                    <a:pt x="331" y="91"/>
                    <a:pt x="331" y="92"/>
                  </a:cubicBezTo>
                  <a:close/>
                  <a:moveTo>
                    <a:pt x="334" y="93"/>
                  </a:moveTo>
                  <a:cubicBezTo>
                    <a:pt x="334" y="92"/>
                    <a:pt x="334" y="92"/>
                    <a:pt x="332" y="92"/>
                  </a:cubicBezTo>
                  <a:cubicBezTo>
                    <a:pt x="332" y="93"/>
                    <a:pt x="332" y="93"/>
                    <a:pt x="334" y="93"/>
                  </a:cubicBezTo>
                  <a:close/>
                  <a:moveTo>
                    <a:pt x="347" y="123"/>
                  </a:moveTo>
                  <a:cubicBezTo>
                    <a:pt x="347" y="123"/>
                    <a:pt x="347" y="123"/>
                    <a:pt x="347" y="123"/>
                  </a:cubicBezTo>
                  <a:close/>
                  <a:moveTo>
                    <a:pt x="376" y="107"/>
                  </a:moveTo>
                  <a:cubicBezTo>
                    <a:pt x="374" y="109"/>
                    <a:pt x="378" y="107"/>
                    <a:pt x="376" y="107"/>
                  </a:cubicBezTo>
                  <a:close/>
                  <a:moveTo>
                    <a:pt x="376" y="104"/>
                  </a:moveTo>
                  <a:cubicBezTo>
                    <a:pt x="376" y="104"/>
                    <a:pt x="374" y="108"/>
                    <a:pt x="377" y="105"/>
                  </a:cubicBezTo>
                  <a:cubicBezTo>
                    <a:pt x="376" y="105"/>
                    <a:pt x="378" y="103"/>
                    <a:pt x="376" y="104"/>
                  </a:cubicBezTo>
                  <a:close/>
                  <a:moveTo>
                    <a:pt x="190" y="32"/>
                  </a:moveTo>
                  <a:cubicBezTo>
                    <a:pt x="190" y="32"/>
                    <a:pt x="190" y="32"/>
                    <a:pt x="190" y="32"/>
                  </a:cubicBezTo>
                  <a:close/>
                  <a:moveTo>
                    <a:pt x="372" y="80"/>
                  </a:moveTo>
                  <a:cubicBezTo>
                    <a:pt x="374" y="79"/>
                    <a:pt x="373" y="79"/>
                    <a:pt x="373" y="78"/>
                  </a:cubicBezTo>
                  <a:cubicBezTo>
                    <a:pt x="372" y="78"/>
                    <a:pt x="371" y="78"/>
                    <a:pt x="372" y="80"/>
                  </a:cubicBezTo>
                  <a:close/>
                  <a:moveTo>
                    <a:pt x="373" y="116"/>
                  </a:moveTo>
                  <a:cubicBezTo>
                    <a:pt x="372" y="117"/>
                    <a:pt x="373" y="119"/>
                    <a:pt x="373" y="118"/>
                  </a:cubicBezTo>
                  <a:cubicBezTo>
                    <a:pt x="374" y="117"/>
                    <a:pt x="374" y="116"/>
                    <a:pt x="373" y="116"/>
                  </a:cubicBezTo>
                  <a:close/>
                  <a:moveTo>
                    <a:pt x="373" y="118"/>
                  </a:moveTo>
                  <a:cubicBezTo>
                    <a:pt x="373" y="118"/>
                    <a:pt x="373" y="118"/>
                    <a:pt x="373" y="118"/>
                  </a:cubicBezTo>
                  <a:close/>
                  <a:moveTo>
                    <a:pt x="141" y="52"/>
                  </a:moveTo>
                  <a:cubicBezTo>
                    <a:pt x="132" y="48"/>
                    <a:pt x="143" y="56"/>
                    <a:pt x="141" y="52"/>
                  </a:cubicBezTo>
                  <a:close/>
                  <a:moveTo>
                    <a:pt x="162" y="24"/>
                  </a:moveTo>
                  <a:cubicBezTo>
                    <a:pt x="161" y="25"/>
                    <a:pt x="156" y="27"/>
                    <a:pt x="155" y="28"/>
                  </a:cubicBezTo>
                  <a:cubicBezTo>
                    <a:pt x="154" y="29"/>
                    <a:pt x="151" y="29"/>
                    <a:pt x="150" y="30"/>
                  </a:cubicBezTo>
                  <a:cubicBezTo>
                    <a:pt x="150" y="30"/>
                    <a:pt x="150" y="30"/>
                    <a:pt x="150" y="30"/>
                  </a:cubicBezTo>
                  <a:cubicBezTo>
                    <a:pt x="150" y="30"/>
                    <a:pt x="150" y="30"/>
                    <a:pt x="150" y="30"/>
                  </a:cubicBezTo>
                  <a:cubicBezTo>
                    <a:pt x="148" y="32"/>
                    <a:pt x="145" y="34"/>
                    <a:pt x="143" y="35"/>
                  </a:cubicBezTo>
                  <a:cubicBezTo>
                    <a:pt x="144" y="35"/>
                    <a:pt x="142" y="41"/>
                    <a:pt x="141" y="41"/>
                  </a:cubicBezTo>
                  <a:cubicBezTo>
                    <a:pt x="140" y="42"/>
                    <a:pt x="140" y="44"/>
                    <a:pt x="140" y="45"/>
                  </a:cubicBezTo>
                  <a:cubicBezTo>
                    <a:pt x="140" y="45"/>
                    <a:pt x="140" y="45"/>
                    <a:pt x="140" y="45"/>
                  </a:cubicBezTo>
                  <a:cubicBezTo>
                    <a:pt x="141" y="45"/>
                    <a:pt x="141" y="46"/>
                    <a:pt x="142" y="47"/>
                  </a:cubicBezTo>
                  <a:cubicBezTo>
                    <a:pt x="146" y="49"/>
                    <a:pt x="151" y="49"/>
                    <a:pt x="152" y="47"/>
                  </a:cubicBezTo>
                  <a:cubicBezTo>
                    <a:pt x="152" y="46"/>
                    <a:pt x="146" y="45"/>
                    <a:pt x="147" y="42"/>
                  </a:cubicBezTo>
                  <a:cubicBezTo>
                    <a:pt x="148" y="39"/>
                    <a:pt x="150" y="37"/>
                    <a:pt x="152" y="34"/>
                  </a:cubicBezTo>
                  <a:cubicBezTo>
                    <a:pt x="154" y="31"/>
                    <a:pt x="159" y="29"/>
                    <a:pt x="162" y="27"/>
                  </a:cubicBezTo>
                  <a:cubicBezTo>
                    <a:pt x="163" y="26"/>
                    <a:pt x="163" y="25"/>
                    <a:pt x="163" y="25"/>
                  </a:cubicBezTo>
                  <a:cubicBezTo>
                    <a:pt x="163" y="24"/>
                    <a:pt x="163" y="24"/>
                    <a:pt x="162" y="24"/>
                  </a:cubicBezTo>
                  <a:close/>
                  <a:moveTo>
                    <a:pt x="150" y="30"/>
                  </a:moveTo>
                  <a:cubicBezTo>
                    <a:pt x="150" y="30"/>
                    <a:pt x="150" y="30"/>
                    <a:pt x="150" y="30"/>
                  </a:cubicBezTo>
                  <a:cubicBezTo>
                    <a:pt x="150" y="30"/>
                    <a:pt x="150" y="30"/>
                    <a:pt x="150" y="30"/>
                  </a:cubicBezTo>
                  <a:cubicBezTo>
                    <a:pt x="150" y="30"/>
                    <a:pt x="150" y="30"/>
                    <a:pt x="150" y="30"/>
                  </a:cubicBezTo>
                  <a:close/>
                  <a:moveTo>
                    <a:pt x="370" y="123"/>
                  </a:moveTo>
                  <a:cubicBezTo>
                    <a:pt x="370" y="123"/>
                    <a:pt x="370" y="123"/>
                    <a:pt x="370" y="123"/>
                  </a:cubicBezTo>
                  <a:cubicBezTo>
                    <a:pt x="369" y="122"/>
                    <a:pt x="371" y="123"/>
                    <a:pt x="370" y="123"/>
                  </a:cubicBezTo>
                  <a:close/>
                  <a:moveTo>
                    <a:pt x="371" y="118"/>
                  </a:moveTo>
                  <a:cubicBezTo>
                    <a:pt x="371" y="119"/>
                    <a:pt x="367" y="119"/>
                    <a:pt x="369" y="121"/>
                  </a:cubicBezTo>
                  <a:cubicBezTo>
                    <a:pt x="370" y="120"/>
                    <a:pt x="371" y="119"/>
                    <a:pt x="371" y="119"/>
                  </a:cubicBezTo>
                  <a:cubicBezTo>
                    <a:pt x="371" y="119"/>
                    <a:pt x="371" y="118"/>
                    <a:pt x="371" y="118"/>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0" name="Rectangle 82"/>
            <p:cNvSpPr>
              <a:spLocks noChangeArrowheads="1"/>
            </p:cNvSpPr>
            <p:nvPr>
              <p:custDataLst>
                <p:tags r:id="rId63"/>
              </p:custDataLst>
            </p:nvPr>
          </p:nvSpPr>
          <p:spPr bwMode="auto">
            <a:xfrm>
              <a:off x="2924175" y="4826000"/>
              <a:ext cx="1588" cy="1588"/>
            </a:xfrm>
            <a:prstGeom prst="rect">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1" name="Rectangle 83"/>
            <p:cNvSpPr>
              <a:spLocks noChangeArrowheads="1"/>
            </p:cNvSpPr>
            <p:nvPr>
              <p:custDataLst>
                <p:tags r:id="rId64"/>
              </p:custDataLst>
            </p:nvPr>
          </p:nvSpPr>
          <p:spPr bwMode="auto">
            <a:xfrm>
              <a:off x="2951163" y="4845050"/>
              <a:ext cx="1588" cy="1588"/>
            </a:xfrm>
            <a:prstGeom prst="rect">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2" name="Freeform 84"/>
            <p:cNvSpPr/>
            <p:nvPr>
              <p:custDataLst>
                <p:tags r:id="rId65"/>
              </p:custDataLst>
            </p:nvPr>
          </p:nvSpPr>
          <p:spPr bwMode="auto">
            <a:xfrm>
              <a:off x="3030538" y="4737100"/>
              <a:ext cx="15875" cy="9525"/>
            </a:xfrm>
            <a:custGeom>
              <a:avLst/>
              <a:gdLst>
                <a:gd name="T0" fmla="*/ 19 w 20"/>
                <a:gd name="T1" fmla="*/ 3 h 11"/>
                <a:gd name="T2" fmla="*/ 9 w 20"/>
                <a:gd name="T3" fmla="*/ 2 h 11"/>
                <a:gd name="T4" fmla="*/ 0 w 20"/>
                <a:gd name="T5" fmla="*/ 5 h 11"/>
                <a:gd name="T6" fmla="*/ 3 w 20"/>
                <a:gd name="T7" fmla="*/ 5 h 11"/>
                <a:gd name="T8" fmla="*/ 1 w 20"/>
                <a:gd name="T9" fmla="*/ 7 h 11"/>
                <a:gd name="T10" fmla="*/ 4 w 20"/>
                <a:gd name="T11" fmla="*/ 8 h 11"/>
                <a:gd name="T12" fmla="*/ 4 w 20"/>
                <a:gd name="T13" fmla="*/ 10 h 11"/>
                <a:gd name="T14" fmla="*/ 8 w 20"/>
                <a:gd name="T15" fmla="*/ 10 h 11"/>
                <a:gd name="T16" fmla="*/ 19 w 20"/>
                <a:gd name="T17" fmla="*/ 7 h 11"/>
                <a:gd name="T18" fmla="*/ 20 w 20"/>
                <a:gd name="T19" fmla="*/ 5 h 11"/>
                <a:gd name="T20" fmla="*/ 19 w 20"/>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19" y="3"/>
                  </a:moveTo>
                  <a:cubicBezTo>
                    <a:pt x="14" y="1"/>
                    <a:pt x="15" y="0"/>
                    <a:pt x="9" y="2"/>
                  </a:cubicBezTo>
                  <a:cubicBezTo>
                    <a:pt x="6" y="4"/>
                    <a:pt x="1" y="0"/>
                    <a:pt x="0" y="5"/>
                  </a:cubicBezTo>
                  <a:cubicBezTo>
                    <a:pt x="0" y="5"/>
                    <a:pt x="3" y="5"/>
                    <a:pt x="3" y="5"/>
                  </a:cubicBezTo>
                  <a:cubicBezTo>
                    <a:pt x="4" y="6"/>
                    <a:pt x="1" y="7"/>
                    <a:pt x="1" y="7"/>
                  </a:cubicBezTo>
                  <a:cubicBezTo>
                    <a:pt x="4" y="8"/>
                    <a:pt x="1" y="6"/>
                    <a:pt x="4" y="8"/>
                  </a:cubicBezTo>
                  <a:cubicBezTo>
                    <a:pt x="4" y="8"/>
                    <a:pt x="4" y="9"/>
                    <a:pt x="4" y="10"/>
                  </a:cubicBezTo>
                  <a:cubicBezTo>
                    <a:pt x="5" y="10"/>
                    <a:pt x="7" y="10"/>
                    <a:pt x="8" y="10"/>
                  </a:cubicBezTo>
                  <a:cubicBezTo>
                    <a:pt x="9" y="11"/>
                    <a:pt x="17" y="9"/>
                    <a:pt x="19" y="7"/>
                  </a:cubicBezTo>
                  <a:cubicBezTo>
                    <a:pt x="18" y="7"/>
                    <a:pt x="19" y="6"/>
                    <a:pt x="20" y="5"/>
                  </a:cubicBezTo>
                  <a:cubicBezTo>
                    <a:pt x="20" y="4"/>
                    <a:pt x="20" y="4"/>
                    <a:pt x="19" y="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3" name="Freeform 85"/>
            <p:cNvSpPr/>
            <p:nvPr>
              <p:custDataLst>
                <p:tags r:id="rId66"/>
              </p:custDataLst>
            </p:nvPr>
          </p:nvSpPr>
          <p:spPr bwMode="auto">
            <a:xfrm>
              <a:off x="2928938" y="4819650"/>
              <a:ext cx="19050" cy="9525"/>
            </a:xfrm>
            <a:custGeom>
              <a:avLst/>
              <a:gdLst>
                <a:gd name="T0" fmla="*/ 25 w 25"/>
                <a:gd name="T1" fmla="*/ 12 h 13"/>
                <a:gd name="T2" fmla="*/ 14 w 25"/>
                <a:gd name="T3" fmla="*/ 6 h 13"/>
                <a:gd name="T4" fmla="*/ 0 w 25"/>
                <a:gd name="T5" fmla="*/ 7 h 13"/>
                <a:gd name="T6" fmla="*/ 1 w 25"/>
                <a:gd name="T7" fmla="*/ 8 h 13"/>
                <a:gd name="T8" fmla="*/ 8 w 25"/>
                <a:gd name="T9" fmla="*/ 5 h 13"/>
                <a:gd name="T10" fmla="*/ 14 w 25"/>
                <a:gd name="T11" fmla="*/ 9 h 13"/>
                <a:gd name="T12" fmla="*/ 18 w 25"/>
                <a:gd name="T13" fmla="*/ 12 h 13"/>
                <a:gd name="T14" fmla="*/ 16 w 25"/>
                <a:gd name="T15" fmla="*/ 13 h 13"/>
                <a:gd name="T16" fmla="*/ 17 w 25"/>
                <a:gd name="T17" fmla="*/ 13 h 13"/>
                <a:gd name="T18" fmla="*/ 21 w 25"/>
                <a:gd name="T19" fmla="*/ 13 h 13"/>
                <a:gd name="T20" fmla="*/ 25 w 25"/>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5" y="12"/>
                  </a:moveTo>
                  <a:cubicBezTo>
                    <a:pt x="24" y="10"/>
                    <a:pt x="16" y="6"/>
                    <a:pt x="14" y="6"/>
                  </a:cubicBezTo>
                  <a:cubicBezTo>
                    <a:pt x="11" y="0"/>
                    <a:pt x="3" y="6"/>
                    <a:pt x="0" y="7"/>
                  </a:cubicBezTo>
                  <a:cubicBezTo>
                    <a:pt x="1" y="7"/>
                    <a:pt x="1" y="8"/>
                    <a:pt x="1" y="8"/>
                  </a:cubicBezTo>
                  <a:cubicBezTo>
                    <a:pt x="3" y="7"/>
                    <a:pt x="6" y="6"/>
                    <a:pt x="8" y="5"/>
                  </a:cubicBezTo>
                  <a:cubicBezTo>
                    <a:pt x="6" y="7"/>
                    <a:pt x="12" y="8"/>
                    <a:pt x="14" y="9"/>
                  </a:cubicBezTo>
                  <a:cubicBezTo>
                    <a:pt x="15" y="9"/>
                    <a:pt x="18" y="12"/>
                    <a:pt x="18" y="12"/>
                  </a:cubicBezTo>
                  <a:cubicBezTo>
                    <a:pt x="18" y="12"/>
                    <a:pt x="17" y="12"/>
                    <a:pt x="16" y="13"/>
                  </a:cubicBezTo>
                  <a:cubicBezTo>
                    <a:pt x="17" y="12"/>
                    <a:pt x="17" y="13"/>
                    <a:pt x="17" y="13"/>
                  </a:cubicBezTo>
                  <a:cubicBezTo>
                    <a:pt x="18" y="13"/>
                    <a:pt x="20" y="13"/>
                    <a:pt x="21" y="13"/>
                  </a:cubicBezTo>
                  <a:cubicBezTo>
                    <a:pt x="23" y="13"/>
                    <a:pt x="24" y="13"/>
                    <a:pt x="25"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4" name="Freeform 86"/>
            <p:cNvSpPr/>
            <p:nvPr>
              <p:custDataLst>
                <p:tags r:id="rId67"/>
              </p:custDataLst>
            </p:nvPr>
          </p:nvSpPr>
          <p:spPr bwMode="auto">
            <a:xfrm>
              <a:off x="2944813" y="4829175"/>
              <a:ext cx="0" cy="0"/>
            </a:xfrm>
            <a:custGeom>
              <a:avLst/>
              <a:gdLst>
                <a:gd name="T0" fmla="*/ 0 w 1"/>
                <a:gd name="T1" fmla="*/ 0 w 1"/>
              </a:gdLst>
              <a:ahLst/>
              <a:cxnLst>
                <a:cxn ang="0">
                  <a:pos x="T0" y="0"/>
                </a:cxn>
                <a:cxn ang="0">
                  <a:pos x="T1" y="0"/>
                </a:cxn>
              </a:cxnLst>
              <a:rect l="0" t="0" r="r" b="b"/>
              <a:pathLst>
                <a:path w="1">
                  <a:moveTo>
                    <a:pt x="0" y="0"/>
                  </a:moveTo>
                  <a:cubicBezTo>
                    <a:pt x="0" y="0"/>
                    <a:pt x="1"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5" name="Freeform 87"/>
            <p:cNvSpPr/>
            <p:nvPr>
              <p:custDataLst>
                <p:tags r:id="rId68"/>
              </p:custDataLst>
            </p:nvPr>
          </p:nvSpPr>
          <p:spPr bwMode="auto">
            <a:xfrm>
              <a:off x="2946400" y="4829175"/>
              <a:ext cx="11113" cy="4763"/>
            </a:xfrm>
            <a:custGeom>
              <a:avLst/>
              <a:gdLst>
                <a:gd name="T0" fmla="*/ 15 w 15"/>
                <a:gd name="T1" fmla="*/ 3 h 6"/>
                <a:gd name="T2" fmla="*/ 3 w 15"/>
                <a:gd name="T3" fmla="*/ 0 h 6"/>
                <a:gd name="T4" fmla="*/ 4 w 15"/>
                <a:gd name="T5" fmla="*/ 3 h 6"/>
                <a:gd name="T6" fmla="*/ 0 w 15"/>
                <a:gd name="T7" fmla="*/ 4 h 6"/>
                <a:gd name="T8" fmla="*/ 7 w 15"/>
                <a:gd name="T9" fmla="*/ 6 h 6"/>
                <a:gd name="T10" fmla="*/ 15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15" y="3"/>
                  </a:moveTo>
                  <a:cubicBezTo>
                    <a:pt x="11" y="0"/>
                    <a:pt x="7" y="1"/>
                    <a:pt x="3" y="0"/>
                  </a:cubicBezTo>
                  <a:cubicBezTo>
                    <a:pt x="3" y="0"/>
                    <a:pt x="5" y="3"/>
                    <a:pt x="4" y="3"/>
                  </a:cubicBezTo>
                  <a:cubicBezTo>
                    <a:pt x="3" y="5"/>
                    <a:pt x="1" y="2"/>
                    <a:pt x="0" y="4"/>
                  </a:cubicBezTo>
                  <a:cubicBezTo>
                    <a:pt x="1" y="6"/>
                    <a:pt x="5" y="5"/>
                    <a:pt x="7" y="6"/>
                  </a:cubicBezTo>
                  <a:cubicBezTo>
                    <a:pt x="9" y="5"/>
                    <a:pt x="15" y="4"/>
                    <a:pt x="15" y="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6" name="Freeform 88"/>
            <p:cNvSpPr/>
            <p:nvPr>
              <p:custDataLst>
                <p:tags r:id="rId69"/>
              </p:custDataLst>
            </p:nvPr>
          </p:nvSpPr>
          <p:spPr bwMode="auto">
            <a:xfrm>
              <a:off x="2938463" y="4830763"/>
              <a:ext cx="4763" cy="3175"/>
            </a:xfrm>
            <a:custGeom>
              <a:avLst/>
              <a:gdLst>
                <a:gd name="T0" fmla="*/ 0 w 6"/>
                <a:gd name="T1" fmla="*/ 1 h 3"/>
                <a:gd name="T2" fmla="*/ 5 w 6"/>
                <a:gd name="T3" fmla="*/ 3 h 3"/>
                <a:gd name="T4" fmla="*/ 4 w 6"/>
                <a:gd name="T5" fmla="*/ 1 h 3"/>
                <a:gd name="T6" fmla="*/ 0 w 6"/>
                <a:gd name="T7" fmla="*/ 1 h 3"/>
              </a:gdLst>
              <a:ahLst/>
              <a:cxnLst>
                <a:cxn ang="0">
                  <a:pos x="T0" y="T1"/>
                </a:cxn>
                <a:cxn ang="0">
                  <a:pos x="T2" y="T3"/>
                </a:cxn>
                <a:cxn ang="0">
                  <a:pos x="T4" y="T5"/>
                </a:cxn>
                <a:cxn ang="0">
                  <a:pos x="T6" y="T7"/>
                </a:cxn>
              </a:cxnLst>
              <a:rect l="0" t="0" r="r" b="b"/>
              <a:pathLst>
                <a:path w="6" h="3">
                  <a:moveTo>
                    <a:pt x="0" y="1"/>
                  </a:moveTo>
                  <a:cubicBezTo>
                    <a:pt x="1" y="3"/>
                    <a:pt x="4" y="3"/>
                    <a:pt x="5" y="3"/>
                  </a:cubicBezTo>
                  <a:cubicBezTo>
                    <a:pt x="6" y="2"/>
                    <a:pt x="4" y="1"/>
                    <a:pt x="4" y="1"/>
                  </a:cubicBezTo>
                  <a:cubicBezTo>
                    <a:pt x="3" y="1"/>
                    <a:pt x="1"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7" name="Freeform 89"/>
            <p:cNvSpPr/>
            <p:nvPr>
              <p:custDataLst>
                <p:tags r:id="rId70"/>
              </p:custDataLst>
            </p:nvPr>
          </p:nvSpPr>
          <p:spPr bwMode="auto">
            <a:xfrm>
              <a:off x="2959100" y="4830763"/>
              <a:ext cx="3175" cy="3175"/>
            </a:xfrm>
            <a:custGeom>
              <a:avLst/>
              <a:gdLst>
                <a:gd name="T0" fmla="*/ 4 w 4"/>
                <a:gd name="T1" fmla="*/ 2 h 3"/>
                <a:gd name="T2" fmla="*/ 0 w 4"/>
                <a:gd name="T3" fmla="*/ 1 h 3"/>
                <a:gd name="T4" fmla="*/ 2 w 4"/>
                <a:gd name="T5" fmla="*/ 2 h 3"/>
                <a:gd name="T6" fmla="*/ 4 w 4"/>
                <a:gd name="T7" fmla="*/ 2 h 3"/>
              </a:gdLst>
              <a:ahLst/>
              <a:cxnLst>
                <a:cxn ang="0">
                  <a:pos x="T0" y="T1"/>
                </a:cxn>
                <a:cxn ang="0">
                  <a:pos x="T2" y="T3"/>
                </a:cxn>
                <a:cxn ang="0">
                  <a:pos x="T4" y="T5"/>
                </a:cxn>
                <a:cxn ang="0">
                  <a:pos x="T6" y="T7"/>
                </a:cxn>
              </a:cxnLst>
              <a:rect l="0" t="0" r="r" b="b"/>
              <a:pathLst>
                <a:path w="4" h="3">
                  <a:moveTo>
                    <a:pt x="4" y="2"/>
                  </a:moveTo>
                  <a:cubicBezTo>
                    <a:pt x="4" y="0"/>
                    <a:pt x="3" y="0"/>
                    <a:pt x="0" y="1"/>
                  </a:cubicBezTo>
                  <a:cubicBezTo>
                    <a:pt x="0" y="2"/>
                    <a:pt x="0" y="3"/>
                    <a:pt x="2" y="2"/>
                  </a:cubicBezTo>
                  <a:cubicBezTo>
                    <a:pt x="2" y="2"/>
                    <a:pt x="4" y="3"/>
                    <a:pt x="4"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8" name="Freeform 90"/>
            <p:cNvSpPr/>
            <p:nvPr>
              <p:custDataLst>
                <p:tags r:id="rId71"/>
              </p:custDataLst>
            </p:nvPr>
          </p:nvSpPr>
          <p:spPr bwMode="auto">
            <a:xfrm>
              <a:off x="2959100" y="483235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1"/>
                    <a:pt x="2" y="0"/>
                    <a:pt x="2"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99" name="Freeform 91"/>
            <p:cNvSpPr/>
            <p:nvPr>
              <p:custDataLst>
                <p:tags r:id="rId72"/>
              </p:custDataLst>
            </p:nvPr>
          </p:nvSpPr>
          <p:spPr bwMode="auto">
            <a:xfrm>
              <a:off x="2946400" y="4708525"/>
              <a:ext cx="1588" cy="4763"/>
            </a:xfrm>
            <a:custGeom>
              <a:avLst/>
              <a:gdLst>
                <a:gd name="T0" fmla="*/ 0 w 2"/>
                <a:gd name="T1" fmla="*/ 3 h 5"/>
                <a:gd name="T2" fmla="*/ 0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3"/>
                    <a:pt x="0" y="3"/>
                  </a:cubicBezTo>
                  <a:cubicBezTo>
                    <a:pt x="2" y="5"/>
                    <a:pt x="2" y="0"/>
                    <a:pt x="0" y="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0" name="Freeform 92"/>
            <p:cNvSpPr/>
            <p:nvPr>
              <p:custDataLst>
                <p:tags r:id="rId73"/>
              </p:custDataLst>
            </p:nvPr>
          </p:nvSpPr>
          <p:spPr bwMode="auto">
            <a:xfrm>
              <a:off x="2936875" y="4706938"/>
              <a:ext cx="7938" cy="4763"/>
            </a:xfrm>
            <a:custGeom>
              <a:avLst/>
              <a:gdLst>
                <a:gd name="T0" fmla="*/ 4 w 9"/>
                <a:gd name="T1" fmla="*/ 4 h 7"/>
                <a:gd name="T2" fmla="*/ 1 w 9"/>
                <a:gd name="T3" fmla="*/ 4 h 7"/>
                <a:gd name="T4" fmla="*/ 2 w 9"/>
                <a:gd name="T5" fmla="*/ 6 h 7"/>
                <a:gd name="T6" fmla="*/ 3 w 9"/>
                <a:gd name="T7" fmla="*/ 6 h 7"/>
                <a:gd name="T8" fmla="*/ 9 w 9"/>
                <a:gd name="T9" fmla="*/ 3 h 7"/>
                <a:gd name="T10" fmla="*/ 4 w 9"/>
                <a:gd name="T11" fmla="*/ 4 h 7"/>
              </a:gdLst>
              <a:ahLst/>
              <a:cxnLst>
                <a:cxn ang="0">
                  <a:pos x="T0" y="T1"/>
                </a:cxn>
                <a:cxn ang="0">
                  <a:pos x="T2" y="T3"/>
                </a:cxn>
                <a:cxn ang="0">
                  <a:pos x="T4" y="T5"/>
                </a:cxn>
                <a:cxn ang="0">
                  <a:pos x="T6" y="T7"/>
                </a:cxn>
                <a:cxn ang="0">
                  <a:pos x="T8" y="T9"/>
                </a:cxn>
                <a:cxn ang="0">
                  <a:pos x="T10" y="T11"/>
                </a:cxn>
              </a:cxnLst>
              <a:rect l="0" t="0" r="r" b="b"/>
              <a:pathLst>
                <a:path w="9" h="7">
                  <a:moveTo>
                    <a:pt x="4" y="4"/>
                  </a:moveTo>
                  <a:cubicBezTo>
                    <a:pt x="2" y="4"/>
                    <a:pt x="2" y="4"/>
                    <a:pt x="1" y="4"/>
                  </a:cubicBezTo>
                  <a:cubicBezTo>
                    <a:pt x="0" y="5"/>
                    <a:pt x="1" y="6"/>
                    <a:pt x="2" y="6"/>
                  </a:cubicBezTo>
                  <a:cubicBezTo>
                    <a:pt x="3" y="6"/>
                    <a:pt x="3" y="6"/>
                    <a:pt x="3" y="6"/>
                  </a:cubicBezTo>
                  <a:cubicBezTo>
                    <a:pt x="5" y="7"/>
                    <a:pt x="8" y="5"/>
                    <a:pt x="9" y="3"/>
                  </a:cubicBezTo>
                  <a:cubicBezTo>
                    <a:pt x="8" y="0"/>
                    <a:pt x="2" y="3"/>
                    <a:pt x="4" y="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1" name="Freeform 93"/>
            <p:cNvSpPr/>
            <p:nvPr>
              <p:custDataLst>
                <p:tags r:id="rId74"/>
              </p:custDataLst>
            </p:nvPr>
          </p:nvSpPr>
          <p:spPr bwMode="auto">
            <a:xfrm>
              <a:off x="2944813" y="4821238"/>
              <a:ext cx="3175" cy="1588"/>
            </a:xfrm>
            <a:custGeom>
              <a:avLst/>
              <a:gdLst>
                <a:gd name="T0" fmla="*/ 3 w 3"/>
                <a:gd name="T1" fmla="*/ 3 h 3"/>
                <a:gd name="T2" fmla="*/ 1 w 3"/>
                <a:gd name="T3" fmla="*/ 0 h 3"/>
                <a:gd name="T4" fmla="*/ 3 w 3"/>
                <a:gd name="T5" fmla="*/ 3 h 3"/>
              </a:gdLst>
              <a:ahLst/>
              <a:cxnLst>
                <a:cxn ang="0">
                  <a:pos x="T0" y="T1"/>
                </a:cxn>
                <a:cxn ang="0">
                  <a:pos x="T2" y="T3"/>
                </a:cxn>
                <a:cxn ang="0">
                  <a:pos x="T4" y="T5"/>
                </a:cxn>
              </a:cxnLst>
              <a:rect l="0" t="0" r="r" b="b"/>
              <a:pathLst>
                <a:path w="3" h="3">
                  <a:moveTo>
                    <a:pt x="3" y="3"/>
                  </a:moveTo>
                  <a:cubicBezTo>
                    <a:pt x="3" y="2"/>
                    <a:pt x="2" y="1"/>
                    <a:pt x="1" y="0"/>
                  </a:cubicBezTo>
                  <a:cubicBezTo>
                    <a:pt x="0" y="0"/>
                    <a:pt x="2" y="3"/>
                    <a:pt x="3" y="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2" name="Freeform 94"/>
            <p:cNvSpPr/>
            <p:nvPr>
              <p:custDataLst>
                <p:tags r:id="rId75"/>
              </p:custDataLst>
            </p:nvPr>
          </p:nvSpPr>
          <p:spPr bwMode="auto">
            <a:xfrm>
              <a:off x="2941638" y="481647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3" name="Freeform 95"/>
            <p:cNvSpPr/>
            <p:nvPr>
              <p:custDataLst>
                <p:tags r:id="rId76"/>
              </p:custDataLst>
            </p:nvPr>
          </p:nvSpPr>
          <p:spPr bwMode="auto">
            <a:xfrm>
              <a:off x="2940050" y="4814888"/>
              <a:ext cx="4763" cy="4763"/>
            </a:xfrm>
            <a:custGeom>
              <a:avLst/>
              <a:gdLst>
                <a:gd name="T0" fmla="*/ 4 w 5"/>
                <a:gd name="T1" fmla="*/ 4 h 5"/>
                <a:gd name="T2" fmla="*/ 2 w 5"/>
                <a:gd name="T3" fmla="*/ 2 h 5"/>
                <a:gd name="T4" fmla="*/ 2 w 5"/>
                <a:gd name="T5" fmla="*/ 2 h 5"/>
                <a:gd name="T6" fmla="*/ 0 w 5"/>
                <a:gd name="T7" fmla="*/ 2 h 5"/>
                <a:gd name="T8" fmla="*/ 3 w 5"/>
                <a:gd name="T9" fmla="*/ 2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5"/>
                    <a:pt x="4" y="0"/>
                    <a:pt x="2" y="2"/>
                  </a:cubicBezTo>
                  <a:cubicBezTo>
                    <a:pt x="2" y="2"/>
                    <a:pt x="2" y="2"/>
                    <a:pt x="2" y="2"/>
                  </a:cubicBezTo>
                  <a:cubicBezTo>
                    <a:pt x="2" y="2"/>
                    <a:pt x="0" y="2"/>
                    <a:pt x="0" y="2"/>
                  </a:cubicBezTo>
                  <a:cubicBezTo>
                    <a:pt x="1" y="3"/>
                    <a:pt x="3" y="2"/>
                    <a:pt x="3" y="2"/>
                  </a:cubicBezTo>
                  <a:cubicBezTo>
                    <a:pt x="3" y="1"/>
                    <a:pt x="4" y="4"/>
                    <a:pt x="4" y="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4" name="Freeform 96"/>
            <p:cNvSpPr/>
            <p:nvPr>
              <p:custDataLst>
                <p:tags r:id="rId77"/>
              </p:custDataLst>
            </p:nvPr>
          </p:nvSpPr>
          <p:spPr bwMode="auto">
            <a:xfrm>
              <a:off x="2930525" y="4824413"/>
              <a:ext cx="1588" cy="1588"/>
            </a:xfrm>
            <a:custGeom>
              <a:avLst/>
              <a:gdLst>
                <a:gd name="T0" fmla="*/ 0 w 1"/>
                <a:gd name="T1" fmla="*/ 2 h 2"/>
                <a:gd name="T2" fmla="*/ 0 w 1"/>
                <a:gd name="T3" fmla="*/ 2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1" y="2"/>
                    <a:pt x="1" y="2"/>
                    <a:pt x="1" y="1"/>
                  </a:cubicBezTo>
                  <a:cubicBezTo>
                    <a:pt x="0" y="0"/>
                    <a:pt x="0" y="0"/>
                    <a:pt x="0"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5" name="Freeform 97"/>
            <p:cNvSpPr/>
            <p:nvPr>
              <p:custDataLst>
                <p:tags r:id="rId78"/>
              </p:custDataLst>
            </p:nvPr>
          </p:nvSpPr>
          <p:spPr bwMode="auto">
            <a:xfrm>
              <a:off x="2947988" y="4826000"/>
              <a:ext cx="1588" cy="1588"/>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2" y="0"/>
                    <a:pt x="1" y="0"/>
                  </a:cubicBezTo>
                  <a:cubicBezTo>
                    <a:pt x="0" y="0"/>
                    <a:pt x="1" y="2"/>
                    <a:pt x="2"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6" name="Freeform 98"/>
            <p:cNvSpPr/>
            <p:nvPr>
              <p:custDataLst>
                <p:tags r:id="rId79"/>
              </p:custDataLst>
            </p:nvPr>
          </p:nvSpPr>
          <p:spPr bwMode="auto">
            <a:xfrm>
              <a:off x="2986088" y="4987925"/>
              <a:ext cx="1588" cy="158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0" y="2"/>
                    <a:pt x="0" y="1"/>
                    <a:pt x="2" y="1"/>
                  </a:cubicBezTo>
                  <a:cubicBezTo>
                    <a:pt x="2" y="0"/>
                    <a:pt x="2" y="0"/>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7" name="Freeform 99"/>
            <p:cNvSpPr/>
            <p:nvPr>
              <p:custDataLst>
                <p:tags r:id="rId80"/>
              </p:custDataLst>
            </p:nvPr>
          </p:nvSpPr>
          <p:spPr bwMode="auto">
            <a:xfrm>
              <a:off x="2970213" y="4835525"/>
              <a:ext cx="1588" cy="3175"/>
            </a:xfrm>
            <a:custGeom>
              <a:avLst/>
              <a:gdLst>
                <a:gd name="T0" fmla="*/ 2 w 2"/>
                <a:gd name="T1" fmla="*/ 1 h 3"/>
                <a:gd name="T2" fmla="*/ 1 w 2"/>
                <a:gd name="T3" fmla="*/ 0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1" y="0"/>
                    <a:pt x="1" y="0"/>
                  </a:cubicBezTo>
                  <a:cubicBezTo>
                    <a:pt x="0" y="1"/>
                    <a:pt x="0" y="2"/>
                    <a:pt x="0" y="2"/>
                  </a:cubicBezTo>
                  <a:cubicBezTo>
                    <a:pt x="2" y="3"/>
                    <a:pt x="1" y="1"/>
                    <a:pt x="2"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8" name="Freeform 100"/>
            <p:cNvSpPr/>
            <p:nvPr>
              <p:custDataLst>
                <p:tags r:id="rId81"/>
              </p:custDataLst>
            </p:nvPr>
          </p:nvSpPr>
          <p:spPr bwMode="auto">
            <a:xfrm>
              <a:off x="2970213" y="4837113"/>
              <a:ext cx="0" cy="0"/>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0"/>
                    <a:pt x="1" y="1"/>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09" name="Freeform 101"/>
            <p:cNvSpPr/>
            <p:nvPr>
              <p:custDataLst>
                <p:tags r:id="rId82"/>
              </p:custDataLst>
            </p:nvPr>
          </p:nvSpPr>
          <p:spPr bwMode="auto">
            <a:xfrm>
              <a:off x="2976563" y="4779963"/>
              <a:ext cx="1588" cy="1588"/>
            </a:xfrm>
            <a:custGeom>
              <a:avLst/>
              <a:gdLst>
                <a:gd name="T0" fmla="*/ 0 w 2"/>
                <a:gd name="T1" fmla="*/ 2 h 2"/>
                <a:gd name="T2" fmla="*/ 1 w 2"/>
                <a:gd name="T3" fmla="*/ 2 h 2"/>
                <a:gd name="T4" fmla="*/ 0 w 2"/>
                <a:gd name="T5" fmla="*/ 2 h 2"/>
              </a:gdLst>
              <a:ahLst/>
              <a:cxnLst>
                <a:cxn ang="0">
                  <a:pos x="T0" y="T1"/>
                </a:cxn>
                <a:cxn ang="0">
                  <a:pos x="T2" y="T3"/>
                </a:cxn>
                <a:cxn ang="0">
                  <a:pos x="T4" y="T5"/>
                </a:cxn>
              </a:cxnLst>
              <a:rect l="0" t="0" r="r" b="b"/>
              <a:pathLst>
                <a:path w="2" h="2">
                  <a:moveTo>
                    <a:pt x="0" y="2"/>
                  </a:moveTo>
                  <a:cubicBezTo>
                    <a:pt x="0" y="2"/>
                    <a:pt x="1" y="2"/>
                    <a:pt x="1" y="2"/>
                  </a:cubicBezTo>
                  <a:cubicBezTo>
                    <a:pt x="2" y="2"/>
                    <a:pt x="2" y="0"/>
                    <a:pt x="0"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0" name="Freeform 102"/>
            <p:cNvSpPr/>
            <p:nvPr>
              <p:custDataLst>
                <p:tags r:id="rId83"/>
              </p:custDataLst>
            </p:nvPr>
          </p:nvSpPr>
          <p:spPr bwMode="auto">
            <a:xfrm>
              <a:off x="2947988" y="4822825"/>
              <a:ext cx="1588" cy="1588"/>
            </a:xfrm>
            <a:custGeom>
              <a:avLst/>
              <a:gdLst>
                <a:gd name="T0" fmla="*/ 1 w 3"/>
                <a:gd name="T1" fmla="*/ 1 h 2"/>
                <a:gd name="T2" fmla="*/ 1 w 3"/>
                <a:gd name="T3" fmla="*/ 2 h 2"/>
                <a:gd name="T4" fmla="*/ 1 w 3"/>
                <a:gd name="T5" fmla="*/ 1 h 2"/>
              </a:gdLst>
              <a:ahLst/>
              <a:cxnLst>
                <a:cxn ang="0">
                  <a:pos x="T0" y="T1"/>
                </a:cxn>
                <a:cxn ang="0">
                  <a:pos x="T2" y="T3"/>
                </a:cxn>
                <a:cxn ang="0">
                  <a:pos x="T4" y="T5"/>
                </a:cxn>
              </a:cxnLst>
              <a:rect l="0" t="0" r="r" b="b"/>
              <a:pathLst>
                <a:path w="3" h="2">
                  <a:moveTo>
                    <a:pt x="1" y="1"/>
                  </a:moveTo>
                  <a:cubicBezTo>
                    <a:pt x="0" y="0"/>
                    <a:pt x="0" y="1"/>
                    <a:pt x="1" y="2"/>
                  </a:cubicBezTo>
                  <a:cubicBezTo>
                    <a:pt x="3" y="1"/>
                    <a:pt x="2" y="1"/>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1" name="Freeform 103"/>
            <p:cNvSpPr/>
            <p:nvPr>
              <p:custDataLst>
                <p:tags r:id="rId84"/>
              </p:custDataLst>
            </p:nvPr>
          </p:nvSpPr>
          <p:spPr bwMode="auto">
            <a:xfrm>
              <a:off x="2981325" y="4989513"/>
              <a:ext cx="1588" cy="1588"/>
            </a:xfrm>
            <a:custGeom>
              <a:avLst/>
              <a:gdLst>
                <a:gd name="T0" fmla="*/ 0 w 2"/>
                <a:gd name="T1" fmla="*/ 2 h 2"/>
                <a:gd name="T2" fmla="*/ 0 w 2"/>
                <a:gd name="T3" fmla="*/ 2 h 2"/>
                <a:gd name="T4" fmla="*/ 0 w 2"/>
                <a:gd name="T5" fmla="*/ 2 h 2"/>
              </a:gdLst>
              <a:ahLst/>
              <a:cxnLst>
                <a:cxn ang="0">
                  <a:pos x="T0" y="T1"/>
                </a:cxn>
                <a:cxn ang="0">
                  <a:pos x="T2" y="T3"/>
                </a:cxn>
                <a:cxn ang="0">
                  <a:pos x="T4" y="T5"/>
                </a:cxn>
              </a:cxnLst>
              <a:rect l="0" t="0" r="r" b="b"/>
              <a:pathLst>
                <a:path w="2" h="2">
                  <a:moveTo>
                    <a:pt x="0" y="2"/>
                  </a:moveTo>
                  <a:cubicBezTo>
                    <a:pt x="0" y="2"/>
                    <a:pt x="0" y="2"/>
                    <a:pt x="0" y="2"/>
                  </a:cubicBezTo>
                  <a:cubicBezTo>
                    <a:pt x="2" y="2"/>
                    <a:pt x="0" y="0"/>
                    <a:pt x="0"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2" name="Freeform 104"/>
            <p:cNvSpPr/>
            <p:nvPr>
              <p:custDataLst>
                <p:tags r:id="rId85"/>
              </p:custDataLst>
            </p:nvPr>
          </p:nvSpPr>
          <p:spPr bwMode="auto">
            <a:xfrm>
              <a:off x="2970213" y="4838700"/>
              <a:ext cx="1588" cy="3175"/>
            </a:xfrm>
            <a:custGeom>
              <a:avLst/>
              <a:gdLst>
                <a:gd name="T0" fmla="*/ 1 w 1"/>
                <a:gd name="T1" fmla="*/ 2 h 3"/>
                <a:gd name="T2" fmla="*/ 1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2"/>
                    <a:pt x="1" y="2"/>
                    <a:pt x="1" y="2"/>
                  </a:cubicBezTo>
                  <a:cubicBezTo>
                    <a:pt x="1" y="2"/>
                    <a:pt x="1" y="0"/>
                    <a:pt x="0" y="1"/>
                  </a:cubicBezTo>
                  <a:cubicBezTo>
                    <a:pt x="0" y="1"/>
                    <a:pt x="1" y="3"/>
                    <a:pt x="1"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3" name="Freeform 105"/>
            <p:cNvSpPr/>
            <p:nvPr>
              <p:custDataLst>
                <p:tags r:id="rId86"/>
              </p:custDataLst>
            </p:nvPr>
          </p:nvSpPr>
          <p:spPr bwMode="auto">
            <a:xfrm>
              <a:off x="2970213" y="4838700"/>
              <a:ext cx="0" cy="0"/>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1" y="0"/>
                  </a:cubicBezTo>
                  <a:cubicBezTo>
                    <a:pt x="0" y="1"/>
                    <a:pt x="0" y="1"/>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4" name="Freeform 106"/>
            <p:cNvSpPr/>
            <p:nvPr>
              <p:custDataLst>
                <p:tags r:id="rId87"/>
              </p:custDataLst>
            </p:nvPr>
          </p:nvSpPr>
          <p:spPr bwMode="auto">
            <a:xfrm>
              <a:off x="2971800" y="4843463"/>
              <a:ext cx="3175" cy="1588"/>
            </a:xfrm>
            <a:custGeom>
              <a:avLst/>
              <a:gdLst>
                <a:gd name="T0" fmla="*/ 2 w 3"/>
                <a:gd name="T1" fmla="*/ 1 h 2"/>
                <a:gd name="T2" fmla="*/ 2 w 3"/>
                <a:gd name="T3" fmla="*/ 1 h 2"/>
              </a:gdLst>
              <a:ahLst/>
              <a:cxnLst>
                <a:cxn ang="0">
                  <a:pos x="T0" y="T1"/>
                </a:cxn>
                <a:cxn ang="0">
                  <a:pos x="T2" y="T3"/>
                </a:cxn>
              </a:cxnLst>
              <a:rect l="0" t="0" r="r" b="b"/>
              <a:pathLst>
                <a:path w="3" h="2">
                  <a:moveTo>
                    <a:pt x="2" y="1"/>
                  </a:moveTo>
                  <a:cubicBezTo>
                    <a:pt x="0" y="0"/>
                    <a:pt x="3" y="2"/>
                    <a:pt x="2"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5" name="Freeform 107"/>
            <p:cNvSpPr/>
            <p:nvPr>
              <p:custDataLst>
                <p:tags r:id="rId88"/>
              </p:custDataLst>
            </p:nvPr>
          </p:nvSpPr>
          <p:spPr bwMode="auto">
            <a:xfrm>
              <a:off x="2967038" y="4833938"/>
              <a:ext cx="1588" cy="1588"/>
            </a:xfrm>
            <a:custGeom>
              <a:avLst/>
              <a:gdLst>
                <a:gd name="T0" fmla="*/ 2 w 2"/>
                <a:gd name="T1" fmla="*/ 1 h 3"/>
                <a:gd name="T2" fmla="*/ 1 w 2"/>
                <a:gd name="T3" fmla="*/ 1 h 3"/>
                <a:gd name="T4" fmla="*/ 2 w 2"/>
                <a:gd name="T5" fmla="*/ 1 h 3"/>
              </a:gdLst>
              <a:ahLst/>
              <a:cxnLst>
                <a:cxn ang="0">
                  <a:pos x="T0" y="T1"/>
                </a:cxn>
                <a:cxn ang="0">
                  <a:pos x="T2" y="T3"/>
                </a:cxn>
                <a:cxn ang="0">
                  <a:pos x="T4" y="T5"/>
                </a:cxn>
              </a:cxnLst>
              <a:rect l="0" t="0" r="r" b="b"/>
              <a:pathLst>
                <a:path w="2" h="3">
                  <a:moveTo>
                    <a:pt x="2" y="1"/>
                  </a:moveTo>
                  <a:cubicBezTo>
                    <a:pt x="1" y="0"/>
                    <a:pt x="0" y="1"/>
                    <a:pt x="1" y="1"/>
                  </a:cubicBezTo>
                  <a:cubicBezTo>
                    <a:pt x="1" y="1"/>
                    <a:pt x="2" y="3"/>
                    <a:pt x="2"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6" name="Freeform 108"/>
            <p:cNvSpPr/>
            <p:nvPr>
              <p:custDataLst>
                <p:tags r:id="rId89"/>
              </p:custDataLst>
            </p:nvPr>
          </p:nvSpPr>
          <p:spPr bwMode="auto">
            <a:xfrm>
              <a:off x="3033713" y="4708525"/>
              <a:ext cx="1588" cy="1588"/>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7" name="Rectangle 109"/>
            <p:cNvSpPr>
              <a:spLocks noChangeArrowheads="1"/>
            </p:cNvSpPr>
            <p:nvPr>
              <p:custDataLst>
                <p:tags r:id="rId90"/>
              </p:custDataLst>
            </p:nvPr>
          </p:nvSpPr>
          <p:spPr bwMode="auto">
            <a:xfrm>
              <a:off x="3033713" y="4708525"/>
              <a:ext cx="1588" cy="1588"/>
            </a:xfrm>
            <a:prstGeom prst="rect">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8" name="Freeform 110"/>
            <p:cNvSpPr/>
            <p:nvPr>
              <p:custDataLst>
                <p:tags r:id="rId91"/>
              </p:custDataLst>
            </p:nvPr>
          </p:nvSpPr>
          <p:spPr bwMode="auto">
            <a:xfrm>
              <a:off x="2954338" y="4845050"/>
              <a:ext cx="1588" cy="1588"/>
            </a:xfrm>
            <a:custGeom>
              <a:avLst/>
              <a:gdLst>
                <a:gd name="T0" fmla="*/ 0 w 2"/>
                <a:gd name="T1" fmla="*/ 1 h 1"/>
                <a:gd name="T2" fmla="*/ 0 w 2"/>
                <a:gd name="T3" fmla="*/ 1 h 1"/>
              </a:gdLst>
              <a:ahLst/>
              <a:cxnLst>
                <a:cxn ang="0">
                  <a:pos x="T0" y="T1"/>
                </a:cxn>
                <a:cxn ang="0">
                  <a:pos x="T2" y="T3"/>
                </a:cxn>
              </a:cxnLst>
              <a:rect l="0" t="0" r="r" b="b"/>
              <a:pathLst>
                <a:path w="2" h="1">
                  <a:moveTo>
                    <a:pt x="0" y="1"/>
                  </a:moveTo>
                  <a:cubicBezTo>
                    <a:pt x="2" y="0"/>
                    <a:pt x="0"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19" name="Freeform 111"/>
            <p:cNvSpPr/>
            <p:nvPr>
              <p:custDataLst>
                <p:tags r:id="rId92"/>
              </p:custDataLst>
            </p:nvPr>
          </p:nvSpPr>
          <p:spPr bwMode="auto">
            <a:xfrm>
              <a:off x="2954338" y="4846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0" name="Freeform 112"/>
            <p:cNvSpPr/>
            <p:nvPr>
              <p:custDataLst>
                <p:tags r:id="rId93"/>
              </p:custDataLst>
            </p:nvPr>
          </p:nvSpPr>
          <p:spPr bwMode="auto">
            <a:xfrm>
              <a:off x="2933700" y="4852988"/>
              <a:ext cx="3175" cy="1588"/>
            </a:xfrm>
            <a:custGeom>
              <a:avLst/>
              <a:gdLst>
                <a:gd name="T0" fmla="*/ 2 w 4"/>
                <a:gd name="T1" fmla="*/ 2 h 2"/>
                <a:gd name="T2" fmla="*/ 2 w 4"/>
                <a:gd name="T3" fmla="*/ 2 h 2"/>
              </a:gdLst>
              <a:ahLst/>
              <a:cxnLst>
                <a:cxn ang="0">
                  <a:pos x="T0" y="T1"/>
                </a:cxn>
                <a:cxn ang="0">
                  <a:pos x="T2" y="T3"/>
                </a:cxn>
              </a:cxnLst>
              <a:rect l="0" t="0" r="r" b="b"/>
              <a:pathLst>
                <a:path w="4" h="2">
                  <a:moveTo>
                    <a:pt x="2" y="2"/>
                  </a:moveTo>
                  <a:cubicBezTo>
                    <a:pt x="4" y="2"/>
                    <a:pt x="0" y="0"/>
                    <a:pt x="2"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1" name="Freeform 113"/>
            <p:cNvSpPr/>
            <p:nvPr>
              <p:custDataLst>
                <p:tags r:id="rId94"/>
              </p:custDataLst>
            </p:nvPr>
          </p:nvSpPr>
          <p:spPr bwMode="auto">
            <a:xfrm>
              <a:off x="2832100" y="4757738"/>
              <a:ext cx="3175" cy="1588"/>
            </a:xfrm>
            <a:custGeom>
              <a:avLst/>
              <a:gdLst>
                <a:gd name="T0" fmla="*/ 1 w 3"/>
                <a:gd name="T1" fmla="*/ 0 h 2"/>
                <a:gd name="T2" fmla="*/ 1 w 3"/>
                <a:gd name="T3" fmla="*/ 0 h 2"/>
              </a:gdLst>
              <a:ahLst/>
              <a:cxnLst>
                <a:cxn ang="0">
                  <a:pos x="T0" y="T1"/>
                </a:cxn>
                <a:cxn ang="0">
                  <a:pos x="T2" y="T3"/>
                </a:cxn>
              </a:cxnLst>
              <a:rect l="0" t="0" r="r" b="b"/>
              <a:pathLst>
                <a:path w="3" h="2">
                  <a:moveTo>
                    <a:pt x="1" y="0"/>
                  </a:moveTo>
                  <a:cubicBezTo>
                    <a:pt x="0" y="2"/>
                    <a:pt x="3"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2" name="Freeform 114"/>
            <p:cNvSpPr/>
            <p:nvPr>
              <p:custDataLst>
                <p:tags r:id="rId95"/>
              </p:custDataLst>
            </p:nvPr>
          </p:nvSpPr>
          <p:spPr bwMode="auto">
            <a:xfrm>
              <a:off x="2840038" y="4757738"/>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3" name="Freeform 115"/>
            <p:cNvSpPr/>
            <p:nvPr>
              <p:custDataLst>
                <p:tags r:id="rId96"/>
              </p:custDataLst>
            </p:nvPr>
          </p:nvSpPr>
          <p:spPr bwMode="auto">
            <a:xfrm>
              <a:off x="2965450" y="4832350"/>
              <a:ext cx="4763" cy="1588"/>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4" name="Freeform 116"/>
            <p:cNvSpPr/>
            <p:nvPr>
              <p:custDataLst>
                <p:tags r:id="rId97"/>
              </p:custDataLst>
            </p:nvPr>
          </p:nvSpPr>
          <p:spPr bwMode="auto">
            <a:xfrm>
              <a:off x="2963863" y="4833938"/>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5" name="Freeform 117"/>
            <p:cNvSpPr/>
            <p:nvPr>
              <p:custDataLst>
                <p:tags r:id="rId98"/>
              </p:custDataLst>
            </p:nvPr>
          </p:nvSpPr>
          <p:spPr bwMode="auto">
            <a:xfrm>
              <a:off x="2952750" y="48450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1" y="1"/>
                  </a:cubicBezTo>
                  <a:cubicBezTo>
                    <a:pt x="3" y="1"/>
                    <a:pt x="0" y="0"/>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6" name="Freeform 118"/>
            <p:cNvSpPr/>
            <p:nvPr>
              <p:custDataLst>
                <p:tags r:id="rId99"/>
              </p:custDataLst>
            </p:nvPr>
          </p:nvSpPr>
          <p:spPr bwMode="auto">
            <a:xfrm>
              <a:off x="2955925" y="4845050"/>
              <a:ext cx="1588" cy="1588"/>
            </a:xfrm>
            <a:custGeom>
              <a:avLst/>
              <a:gdLst>
                <a:gd name="T0" fmla="*/ 0 w 1"/>
                <a:gd name="T1" fmla="*/ 1 h 3"/>
                <a:gd name="T2" fmla="*/ 0 w 1"/>
                <a:gd name="T3" fmla="*/ 1 h 3"/>
              </a:gdLst>
              <a:ahLst/>
              <a:cxnLst>
                <a:cxn ang="0">
                  <a:pos x="T0" y="T1"/>
                </a:cxn>
                <a:cxn ang="0">
                  <a:pos x="T2" y="T3"/>
                </a:cxn>
              </a:cxnLst>
              <a:rect l="0" t="0" r="r" b="b"/>
              <a:pathLst>
                <a:path w="1" h="3">
                  <a:moveTo>
                    <a:pt x="0" y="1"/>
                  </a:moveTo>
                  <a:cubicBezTo>
                    <a:pt x="0" y="3"/>
                    <a:pt x="1"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7" name="Rectangle 119"/>
            <p:cNvSpPr>
              <a:spLocks noChangeArrowheads="1"/>
            </p:cNvSpPr>
            <p:nvPr>
              <p:custDataLst>
                <p:tags r:id="rId100"/>
              </p:custDataLst>
            </p:nvPr>
          </p:nvSpPr>
          <p:spPr bwMode="auto">
            <a:xfrm>
              <a:off x="2968625" y="4845050"/>
              <a:ext cx="1588" cy="1588"/>
            </a:xfrm>
            <a:prstGeom prst="rect">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8" name="Freeform 120"/>
            <p:cNvSpPr/>
            <p:nvPr>
              <p:custDataLst>
                <p:tags r:id="rId101"/>
              </p:custDataLst>
            </p:nvPr>
          </p:nvSpPr>
          <p:spPr bwMode="auto">
            <a:xfrm>
              <a:off x="2951163" y="4824413"/>
              <a:ext cx="1588" cy="1588"/>
            </a:xfrm>
            <a:custGeom>
              <a:avLst/>
              <a:gdLst>
                <a:gd name="T0" fmla="*/ 0 w 2"/>
                <a:gd name="T1" fmla="*/ 1 h 1"/>
                <a:gd name="T2" fmla="*/ 2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2" y="0"/>
                    <a:pt x="2" y="0"/>
                  </a:cubicBezTo>
                  <a:cubicBezTo>
                    <a:pt x="2" y="0"/>
                    <a:pt x="2" y="0"/>
                    <a:pt x="2" y="0"/>
                  </a:cubicBezTo>
                  <a:cubicBezTo>
                    <a:pt x="1" y="0"/>
                    <a:pt x="0"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29" name="Freeform 121"/>
            <p:cNvSpPr/>
            <p:nvPr>
              <p:custDataLst>
                <p:tags r:id="rId102"/>
              </p:custDataLst>
            </p:nvPr>
          </p:nvSpPr>
          <p:spPr bwMode="auto">
            <a:xfrm>
              <a:off x="2873375" y="4802188"/>
              <a:ext cx="1588"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1" y="0"/>
                    <a:pt x="1"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0" name="Freeform 122"/>
            <p:cNvSpPr/>
            <p:nvPr>
              <p:custDataLst>
                <p:tags r:id="rId103"/>
              </p:custDataLst>
            </p:nvPr>
          </p:nvSpPr>
          <p:spPr bwMode="auto">
            <a:xfrm>
              <a:off x="2960688" y="4791075"/>
              <a:ext cx="1588"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1" y="0"/>
                    <a:pt x="0" y="0"/>
                  </a:cubicBezTo>
                  <a:cubicBezTo>
                    <a:pt x="2" y="0"/>
                    <a:pt x="1"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1" name="Freeform 123"/>
            <p:cNvSpPr/>
            <p:nvPr>
              <p:custDataLst>
                <p:tags r:id="rId104"/>
              </p:custDataLst>
            </p:nvPr>
          </p:nvSpPr>
          <p:spPr bwMode="auto">
            <a:xfrm>
              <a:off x="2963863" y="4848225"/>
              <a:ext cx="1588" cy="0"/>
            </a:xfrm>
            <a:custGeom>
              <a:avLst/>
              <a:gdLst>
                <a:gd name="T0" fmla="*/ 1 w 3"/>
                <a:gd name="T1" fmla="*/ 0 h 1"/>
                <a:gd name="T2" fmla="*/ 1 w 3"/>
                <a:gd name="T3" fmla="*/ 0 h 1"/>
              </a:gdLst>
              <a:ahLst/>
              <a:cxnLst>
                <a:cxn ang="0">
                  <a:pos x="T0" y="T1"/>
                </a:cxn>
                <a:cxn ang="0">
                  <a:pos x="T2" y="T3"/>
                </a:cxn>
              </a:cxnLst>
              <a:rect l="0" t="0" r="r" b="b"/>
              <a:pathLst>
                <a:path w="3" h="1">
                  <a:moveTo>
                    <a:pt x="1" y="0"/>
                  </a:moveTo>
                  <a:cubicBezTo>
                    <a:pt x="0" y="1"/>
                    <a:pt x="3" y="1"/>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2" name="Freeform 124"/>
            <p:cNvSpPr/>
            <p:nvPr>
              <p:custDataLst>
                <p:tags r:id="rId105"/>
              </p:custDataLst>
            </p:nvPr>
          </p:nvSpPr>
          <p:spPr bwMode="auto">
            <a:xfrm>
              <a:off x="2952750" y="4826000"/>
              <a:ext cx="0"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3" name="Freeform 125"/>
            <p:cNvSpPr/>
            <p:nvPr>
              <p:custDataLst>
                <p:tags r:id="rId106"/>
              </p:custDataLst>
            </p:nvPr>
          </p:nvSpPr>
          <p:spPr bwMode="auto">
            <a:xfrm>
              <a:off x="2954338" y="4746625"/>
              <a:ext cx="1588" cy="1588"/>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1" y="2"/>
                    <a:pt x="2" y="1"/>
                    <a:pt x="3" y="0"/>
                  </a:cubicBezTo>
                  <a:cubicBezTo>
                    <a:pt x="0" y="0"/>
                    <a:pt x="0"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4" name="Freeform 126"/>
            <p:cNvSpPr/>
            <p:nvPr>
              <p:custDataLst>
                <p:tags r:id="rId107"/>
              </p:custDataLst>
            </p:nvPr>
          </p:nvSpPr>
          <p:spPr bwMode="auto">
            <a:xfrm>
              <a:off x="2954338" y="4759325"/>
              <a:ext cx="1588" cy="1588"/>
            </a:xfrm>
            <a:custGeom>
              <a:avLst/>
              <a:gdLst>
                <a:gd name="T0" fmla="*/ 1 w 3"/>
                <a:gd name="T1" fmla="*/ 0 h 2"/>
                <a:gd name="T2" fmla="*/ 0 w 3"/>
                <a:gd name="T3" fmla="*/ 2 h 2"/>
                <a:gd name="T4" fmla="*/ 3 w 3"/>
                <a:gd name="T5" fmla="*/ 1 h 2"/>
                <a:gd name="T6" fmla="*/ 1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2"/>
                  </a:cubicBezTo>
                  <a:cubicBezTo>
                    <a:pt x="1" y="2"/>
                    <a:pt x="2" y="1"/>
                    <a:pt x="3" y="1"/>
                  </a:cubicBezTo>
                  <a:cubicBezTo>
                    <a:pt x="2" y="0"/>
                    <a:pt x="2" y="0"/>
                    <a:pt x="1" y="0"/>
                  </a:cubicBezTo>
                  <a:cubicBezTo>
                    <a:pt x="1" y="0"/>
                    <a:pt x="1"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5" name="Freeform 127"/>
            <p:cNvSpPr/>
            <p:nvPr>
              <p:custDataLst>
                <p:tags r:id="rId108"/>
              </p:custDataLst>
            </p:nvPr>
          </p:nvSpPr>
          <p:spPr bwMode="auto">
            <a:xfrm>
              <a:off x="2954338" y="475932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6" name="Freeform 128"/>
            <p:cNvSpPr/>
            <p:nvPr>
              <p:custDataLst>
                <p:tags r:id="rId109"/>
              </p:custDataLst>
            </p:nvPr>
          </p:nvSpPr>
          <p:spPr bwMode="auto">
            <a:xfrm>
              <a:off x="2957513" y="4746625"/>
              <a:ext cx="1588" cy="3175"/>
            </a:xfrm>
            <a:custGeom>
              <a:avLst/>
              <a:gdLst>
                <a:gd name="T0" fmla="*/ 2 w 2"/>
                <a:gd name="T1" fmla="*/ 1 h 3"/>
                <a:gd name="T2" fmla="*/ 0 w 2"/>
                <a:gd name="T3" fmla="*/ 2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1" y="0"/>
                    <a:pt x="1" y="0"/>
                    <a:pt x="0" y="2"/>
                  </a:cubicBezTo>
                  <a:cubicBezTo>
                    <a:pt x="0" y="2"/>
                    <a:pt x="0" y="2"/>
                    <a:pt x="0" y="2"/>
                  </a:cubicBezTo>
                  <a:cubicBezTo>
                    <a:pt x="0" y="3"/>
                    <a:pt x="1" y="3"/>
                    <a:pt x="2"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7" name="Freeform 129"/>
            <p:cNvSpPr/>
            <p:nvPr>
              <p:custDataLst>
                <p:tags r:id="rId110"/>
              </p:custDataLst>
            </p:nvPr>
          </p:nvSpPr>
          <p:spPr bwMode="auto">
            <a:xfrm>
              <a:off x="2957513" y="4748213"/>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8" name="Freeform 130"/>
            <p:cNvSpPr/>
            <p:nvPr>
              <p:custDataLst>
                <p:tags r:id="rId111"/>
              </p:custDataLst>
            </p:nvPr>
          </p:nvSpPr>
          <p:spPr bwMode="auto">
            <a:xfrm>
              <a:off x="2963863" y="4729163"/>
              <a:ext cx="1588" cy="3175"/>
            </a:xfrm>
            <a:custGeom>
              <a:avLst/>
              <a:gdLst>
                <a:gd name="T0" fmla="*/ 0 w 3"/>
                <a:gd name="T1" fmla="*/ 5 h 5"/>
                <a:gd name="T2" fmla="*/ 3 w 3"/>
                <a:gd name="T3" fmla="*/ 3 h 5"/>
                <a:gd name="T4" fmla="*/ 0 w 3"/>
                <a:gd name="T5" fmla="*/ 5 h 5"/>
              </a:gdLst>
              <a:ahLst/>
              <a:cxnLst>
                <a:cxn ang="0">
                  <a:pos x="T0" y="T1"/>
                </a:cxn>
                <a:cxn ang="0">
                  <a:pos x="T2" y="T3"/>
                </a:cxn>
                <a:cxn ang="0">
                  <a:pos x="T4" y="T5"/>
                </a:cxn>
              </a:cxnLst>
              <a:rect l="0" t="0" r="r" b="b"/>
              <a:pathLst>
                <a:path w="3" h="5">
                  <a:moveTo>
                    <a:pt x="0" y="5"/>
                  </a:moveTo>
                  <a:cubicBezTo>
                    <a:pt x="1" y="5"/>
                    <a:pt x="2" y="4"/>
                    <a:pt x="3" y="3"/>
                  </a:cubicBezTo>
                  <a:cubicBezTo>
                    <a:pt x="3" y="0"/>
                    <a:pt x="0" y="5"/>
                    <a:pt x="0" y="5"/>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39" name="Freeform 131"/>
            <p:cNvSpPr/>
            <p:nvPr>
              <p:custDataLst>
                <p:tags r:id="rId112"/>
              </p:custDataLst>
            </p:nvPr>
          </p:nvSpPr>
          <p:spPr bwMode="auto">
            <a:xfrm>
              <a:off x="2960688" y="4745038"/>
              <a:ext cx="3175" cy="0"/>
            </a:xfrm>
            <a:custGeom>
              <a:avLst/>
              <a:gdLst>
                <a:gd name="T0" fmla="*/ 1 w 5"/>
                <a:gd name="T1" fmla="*/ 1 h 1"/>
                <a:gd name="T2" fmla="*/ 1 w 5"/>
                <a:gd name="T3" fmla="*/ 1 h 1"/>
              </a:gdLst>
              <a:ahLst/>
              <a:cxnLst>
                <a:cxn ang="0">
                  <a:pos x="T0" y="T1"/>
                </a:cxn>
                <a:cxn ang="0">
                  <a:pos x="T2" y="T3"/>
                </a:cxn>
              </a:cxnLst>
              <a:rect l="0" t="0" r="r" b="b"/>
              <a:pathLst>
                <a:path w="5" h="1">
                  <a:moveTo>
                    <a:pt x="1" y="1"/>
                  </a:moveTo>
                  <a:cubicBezTo>
                    <a:pt x="5" y="0"/>
                    <a:pt x="0" y="1"/>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0" name="Freeform 132"/>
            <p:cNvSpPr/>
            <p:nvPr>
              <p:custDataLst>
                <p:tags r:id="rId113"/>
              </p:custDataLst>
            </p:nvPr>
          </p:nvSpPr>
          <p:spPr bwMode="auto">
            <a:xfrm>
              <a:off x="2962275" y="4745038"/>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1" name="Freeform 133"/>
            <p:cNvSpPr/>
            <p:nvPr>
              <p:custDataLst>
                <p:tags r:id="rId114"/>
              </p:custDataLst>
            </p:nvPr>
          </p:nvSpPr>
          <p:spPr bwMode="auto">
            <a:xfrm>
              <a:off x="2971800" y="4751388"/>
              <a:ext cx="1588" cy="317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2" y="3"/>
                    <a:pt x="0" y="0"/>
                    <a:pt x="0"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2" name="Freeform 134"/>
            <p:cNvSpPr/>
            <p:nvPr>
              <p:custDataLst>
                <p:tags r:id="rId115"/>
              </p:custDataLst>
            </p:nvPr>
          </p:nvSpPr>
          <p:spPr bwMode="auto">
            <a:xfrm>
              <a:off x="2962275" y="4743450"/>
              <a:ext cx="0" cy="1588"/>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3" name="Freeform 135"/>
            <p:cNvSpPr/>
            <p:nvPr>
              <p:custDataLst>
                <p:tags r:id="rId116"/>
              </p:custDataLst>
            </p:nvPr>
          </p:nvSpPr>
          <p:spPr bwMode="auto">
            <a:xfrm>
              <a:off x="2952750" y="4768850"/>
              <a:ext cx="0" cy="0"/>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1" y="0"/>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4" name="Freeform 136"/>
            <p:cNvSpPr/>
            <p:nvPr>
              <p:custDataLst>
                <p:tags r:id="rId117"/>
              </p:custDataLst>
            </p:nvPr>
          </p:nvSpPr>
          <p:spPr bwMode="auto">
            <a:xfrm>
              <a:off x="2954338" y="4697413"/>
              <a:ext cx="36513" cy="22225"/>
            </a:xfrm>
            <a:custGeom>
              <a:avLst/>
              <a:gdLst>
                <a:gd name="T0" fmla="*/ 12 w 49"/>
                <a:gd name="T1" fmla="*/ 4 h 28"/>
                <a:gd name="T2" fmla="*/ 14 w 49"/>
                <a:gd name="T3" fmla="*/ 8 h 28"/>
                <a:gd name="T4" fmla="*/ 6 w 49"/>
                <a:gd name="T5" fmla="*/ 8 h 28"/>
                <a:gd name="T6" fmla="*/ 8 w 49"/>
                <a:gd name="T7" fmla="*/ 13 h 28"/>
                <a:gd name="T8" fmla="*/ 9 w 49"/>
                <a:gd name="T9" fmla="*/ 17 h 28"/>
                <a:gd name="T10" fmla="*/ 9 w 49"/>
                <a:gd name="T11" fmla="*/ 20 h 28"/>
                <a:gd name="T12" fmla="*/ 0 w 49"/>
                <a:gd name="T13" fmla="*/ 20 h 28"/>
                <a:gd name="T14" fmla="*/ 3 w 49"/>
                <a:gd name="T15" fmla="*/ 22 h 28"/>
                <a:gd name="T16" fmla="*/ 4 w 49"/>
                <a:gd name="T17" fmla="*/ 23 h 28"/>
                <a:gd name="T18" fmla="*/ 5 w 49"/>
                <a:gd name="T19" fmla="*/ 28 h 28"/>
                <a:gd name="T20" fmla="*/ 7 w 49"/>
                <a:gd name="T21" fmla="*/ 28 h 28"/>
                <a:gd name="T22" fmla="*/ 7 w 49"/>
                <a:gd name="T23" fmla="*/ 23 h 28"/>
                <a:gd name="T24" fmla="*/ 12 w 49"/>
                <a:gd name="T25" fmla="*/ 23 h 28"/>
                <a:gd name="T26" fmla="*/ 19 w 49"/>
                <a:gd name="T27" fmla="*/ 24 h 28"/>
                <a:gd name="T28" fmla="*/ 23 w 49"/>
                <a:gd name="T29" fmla="*/ 21 h 28"/>
                <a:gd name="T30" fmla="*/ 49 w 49"/>
                <a:gd name="T31" fmla="*/ 5 h 28"/>
                <a:gd name="T32" fmla="*/ 12 w 49"/>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28">
                  <a:moveTo>
                    <a:pt x="12" y="4"/>
                  </a:moveTo>
                  <a:cubicBezTo>
                    <a:pt x="12" y="6"/>
                    <a:pt x="14" y="7"/>
                    <a:pt x="14" y="8"/>
                  </a:cubicBezTo>
                  <a:cubicBezTo>
                    <a:pt x="9" y="6"/>
                    <a:pt x="11" y="6"/>
                    <a:pt x="6" y="8"/>
                  </a:cubicBezTo>
                  <a:cubicBezTo>
                    <a:pt x="1" y="11"/>
                    <a:pt x="8" y="12"/>
                    <a:pt x="8" y="13"/>
                  </a:cubicBezTo>
                  <a:cubicBezTo>
                    <a:pt x="4" y="14"/>
                    <a:pt x="8" y="16"/>
                    <a:pt x="9" y="17"/>
                  </a:cubicBezTo>
                  <a:cubicBezTo>
                    <a:pt x="14" y="19"/>
                    <a:pt x="12" y="20"/>
                    <a:pt x="9" y="20"/>
                  </a:cubicBezTo>
                  <a:cubicBezTo>
                    <a:pt x="6" y="21"/>
                    <a:pt x="0" y="20"/>
                    <a:pt x="0" y="20"/>
                  </a:cubicBezTo>
                  <a:cubicBezTo>
                    <a:pt x="0" y="23"/>
                    <a:pt x="2" y="22"/>
                    <a:pt x="3" y="22"/>
                  </a:cubicBezTo>
                  <a:cubicBezTo>
                    <a:pt x="3" y="23"/>
                    <a:pt x="4" y="23"/>
                    <a:pt x="4" y="23"/>
                  </a:cubicBezTo>
                  <a:cubicBezTo>
                    <a:pt x="5" y="25"/>
                    <a:pt x="1" y="27"/>
                    <a:pt x="5" y="28"/>
                  </a:cubicBezTo>
                  <a:cubicBezTo>
                    <a:pt x="5" y="28"/>
                    <a:pt x="6" y="28"/>
                    <a:pt x="7" y="28"/>
                  </a:cubicBezTo>
                  <a:cubicBezTo>
                    <a:pt x="7" y="27"/>
                    <a:pt x="7" y="25"/>
                    <a:pt x="7" y="23"/>
                  </a:cubicBezTo>
                  <a:cubicBezTo>
                    <a:pt x="9" y="23"/>
                    <a:pt x="10" y="23"/>
                    <a:pt x="12" y="23"/>
                  </a:cubicBezTo>
                  <a:cubicBezTo>
                    <a:pt x="15" y="23"/>
                    <a:pt x="17" y="23"/>
                    <a:pt x="19" y="24"/>
                  </a:cubicBezTo>
                  <a:cubicBezTo>
                    <a:pt x="23" y="24"/>
                    <a:pt x="23" y="21"/>
                    <a:pt x="23" y="21"/>
                  </a:cubicBezTo>
                  <a:cubicBezTo>
                    <a:pt x="20" y="19"/>
                    <a:pt x="49" y="5"/>
                    <a:pt x="49" y="5"/>
                  </a:cubicBezTo>
                  <a:cubicBezTo>
                    <a:pt x="35" y="0"/>
                    <a:pt x="25" y="1"/>
                    <a:pt x="12" y="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5" name="Freeform 137"/>
            <p:cNvSpPr/>
            <p:nvPr>
              <p:custDataLst>
                <p:tags r:id="rId118"/>
              </p:custDataLst>
            </p:nvPr>
          </p:nvSpPr>
          <p:spPr bwMode="auto">
            <a:xfrm>
              <a:off x="2959100" y="4716463"/>
              <a:ext cx="9525" cy="3175"/>
            </a:xfrm>
            <a:custGeom>
              <a:avLst/>
              <a:gdLst>
                <a:gd name="T0" fmla="*/ 7 w 13"/>
                <a:gd name="T1" fmla="*/ 0 h 4"/>
                <a:gd name="T2" fmla="*/ 1 w 13"/>
                <a:gd name="T3" fmla="*/ 0 h 4"/>
                <a:gd name="T4" fmla="*/ 0 w 13"/>
                <a:gd name="T5" fmla="*/ 3 h 4"/>
                <a:gd name="T6" fmla="*/ 7 w 13"/>
                <a:gd name="T7" fmla="*/ 3 h 4"/>
                <a:gd name="T8" fmla="*/ 10 w 13"/>
                <a:gd name="T9" fmla="*/ 4 h 4"/>
                <a:gd name="T10" fmla="*/ 13 w 13"/>
                <a:gd name="T11" fmla="*/ 1 h 4"/>
                <a:gd name="T12" fmla="*/ 7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7" y="0"/>
                  </a:moveTo>
                  <a:cubicBezTo>
                    <a:pt x="4" y="0"/>
                    <a:pt x="1" y="0"/>
                    <a:pt x="1" y="0"/>
                  </a:cubicBezTo>
                  <a:cubicBezTo>
                    <a:pt x="1" y="0"/>
                    <a:pt x="1" y="1"/>
                    <a:pt x="0" y="3"/>
                  </a:cubicBezTo>
                  <a:cubicBezTo>
                    <a:pt x="3" y="3"/>
                    <a:pt x="6" y="3"/>
                    <a:pt x="7" y="3"/>
                  </a:cubicBezTo>
                  <a:cubicBezTo>
                    <a:pt x="8" y="4"/>
                    <a:pt x="9" y="4"/>
                    <a:pt x="10" y="4"/>
                  </a:cubicBezTo>
                  <a:cubicBezTo>
                    <a:pt x="12" y="3"/>
                    <a:pt x="13" y="3"/>
                    <a:pt x="13" y="1"/>
                  </a:cubicBezTo>
                  <a:cubicBezTo>
                    <a:pt x="12" y="0"/>
                    <a:pt x="9" y="0"/>
                    <a:pt x="7"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6" name="Freeform 138"/>
            <p:cNvSpPr/>
            <p:nvPr>
              <p:custDataLst>
                <p:tags r:id="rId119"/>
              </p:custDataLst>
            </p:nvPr>
          </p:nvSpPr>
          <p:spPr bwMode="auto">
            <a:xfrm>
              <a:off x="2951163" y="4716463"/>
              <a:ext cx="3175" cy="1588"/>
            </a:xfrm>
            <a:custGeom>
              <a:avLst/>
              <a:gdLst>
                <a:gd name="T0" fmla="*/ 0 w 5"/>
                <a:gd name="T1" fmla="*/ 2 h 3"/>
                <a:gd name="T2" fmla="*/ 3 w 5"/>
                <a:gd name="T3" fmla="*/ 3 h 3"/>
                <a:gd name="T4" fmla="*/ 4 w 5"/>
                <a:gd name="T5" fmla="*/ 1 h 3"/>
                <a:gd name="T6" fmla="*/ 0 w 5"/>
                <a:gd name="T7" fmla="*/ 2 h 3"/>
              </a:gdLst>
              <a:ahLst/>
              <a:cxnLst>
                <a:cxn ang="0">
                  <a:pos x="T0" y="T1"/>
                </a:cxn>
                <a:cxn ang="0">
                  <a:pos x="T2" y="T3"/>
                </a:cxn>
                <a:cxn ang="0">
                  <a:pos x="T4" y="T5"/>
                </a:cxn>
                <a:cxn ang="0">
                  <a:pos x="T6" y="T7"/>
                </a:cxn>
              </a:cxnLst>
              <a:rect l="0" t="0" r="r" b="b"/>
              <a:pathLst>
                <a:path w="5" h="3">
                  <a:moveTo>
                    <a:pt x="0" y="2"/>
                  </a:moveTo>
                  <a:cubicBezTo>
                    <a:pt x="1" y="2"/>
                    <a:pt x="2" y="3"/>
                    <a:pt x="3" y="3"/>
                  </a:cubicBezTo>
                  <a:cubicBezTo>
                    <a:pt x="4" y="3"/>
                    <a:pt x="5" y="2"/>
                    <a:pt x="4" y="1"/>
                  </a:cubicBezTo>
                  <a:cubicBezTo>
                    <a:pt x="3" y="0"/>
                    <a:pt x="2" y="0"/>
                    <a:pt x="0"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7" name="Freeform 139"/>
            <p:cNvSpPr/>
            <p:nvPr>
              <p:custDataLst>
                <p:tags r:id="rId120"/>
              </p:custDataLst>
            </p:nvPr>
          </p:nvSpPr>
          <p:spPr bwMode="auto">
            <a:xfrm>
              <a:off x="2959100" y="4711700"/>
              <a:ext cx="1588" cy="1588"/>
            </a:xfrm>
            <a:custGeom>
              <a:avLst/>
              <a:gdLst>
                <a:gd name="T0" fmla="*/ 0 w 2"/>
                <a:gd name="T1" fmla="*/ 1 h 2"/>
                <a:gd name="T2" fmla="*/ 0 w 2"/>
                <a:gd name="T3" fmla="*/ 1 h 2"/>
                <a:gd name="T4" fmla="*/ 1 w 2"/>
                <a:gd name="T5" fmla="*/ 2 h 2"/>
                <a:gd name="T6" fmla="*/ 2 w 2"/>
                <a:gd name="T7" fmla="*/ 1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1" y="2"/>
                  </a:cubicBezTo>
                  <a:cubicBezTo>
                    <a:pt x="1" y="2"/>
                    <a:pt x="2" y="2"/>
                    <a:pt x="2" y="1"/>
                  </a:cubicBezTo>
                  <a:cubicBezTo>
                    <a:pt x="2" y="1"/>
                    <a:pt x="2" y="1"/>
                    <a:pt x="2" y="1"/>
                  </a:cubicBezTo>
                  <a:cubicBezTo>
                    <a:pt x="1" y="0"/>
                    <a:pt x="0"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8" name="Rectangle 140"/>
            <p:cNvSpPr>
              <a:spLocks noChangeArrowheads="1"/>
            </p:cNvSpPr>
            <p:nvPr>
              <p:custDataLst>
                <p:tags r:id="rId121"/>
              </p:custDataLst>
            </p:nvPr>
          </p:nvSpPr>
          <p:spPr bwMode="auto">
            <a:xfrm>
              <a:off x="2957513" y="4711700"/>
              <a:ext cx="1588" cy="1588"/>
            </a:xfrm>
            <a:prstGeom prst="rect">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49" name="Freeform 141"/>
            <p:cNvSpPr/>
            <p:nvPr>
              <p:custDataLst>
                <p:tags r:id="rId122"/>
              </p:custDataLst>
            </p:nvPr>
          </p:nvSpPr>
          <p:spPr bwMode="auto">
            <a:xfrm>
              <a:off x="2954338" y="4708525"/>
              <a:ext cx="3175" cy="3175"/>
            </a:xfrm>
            <a:custGeom>
              <a:avLst/>
              <a:gdLst>
                <a:gd name="T0" fmla="*/ 2 w 4"/>
                <a:gd name="T1" fmla="*/ 3 h 5"/>
                <a:gd name="T2" fmla="*/ 3 w 4"/>
                <a:gd name="T3" fmla="*/ 1 h 5"/>
                <a:gd name="T4" fmla="*/ 2 w 4"/>
                <a:gd name="T5" fmla="*/ 0 h 5"/>
                <a:gd name="T6" fmla="*/ 0 w 4"/>
                <a:gd name="T7" fmla="*/ 0 h 5"/>
                <a:gd name="T8" fmla="*/ 0 w 4"/>
                <a:gd name="T9" fmla="*/ 3 h 5"/>
                <a:gd name="T10" fmla="*/ 4 w 4"/>
                <a:gd name="T11" fmla="*/ 4 h 5"/>
                <a:gd name="T12" fmla="*/ 2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3"/>
                  </a:moveTo>
                  <a:cubicBezTo>
                    <a:pt x="4" y="3"/>
                    <a:pt x="4" y="2"/>
                    <a:pt x="3" y="1"/>
                  </a:cubicBezTo>
                  <a:cubicBezTo>
                    <a:pt x="3" y="1"/>
                    <a:pt x="2" y="0"/>
                    <a:pt x="2" y="0"/>
                  </a:cubicBezTo>
                  <a:cubicBezTo>
                    <a:pt x="1" y="0"/>
                    <a:pt x="0" y="0"/>
                    <a:pt x="0" y="0"/>
                  </a:cubicBezTo>
                  <a:cubicBezTo>
                    <a:pt x="0" y="1"/>
                    <a:pt x="0" y="2"/>
                    <a:pt x="0" y="3"/>
                  </a:cubicBezTo>
                  <a:cubicBezTo>
                    <a:pt x="1" y="4"/>
                    <a:pt x="3" y="5"/>
                    <a:pt x="4" y="4"/>
                  </a:cubicBezTo>
                  <a:cubicBezTo>
                    <a:pt x="4" y="4"/>
                    <a:pt x="3" y="4"/>
                    <a:pt x="2" y="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0" name="Freeform 142"/>
            <p:cNvSpPr/>
            <p:nvPr>
              <p:custDataLst>
                <p:tags r:id="rId123"/>
              </p:custDataLst>
            </p:nvPr>
          </p:nvSpPr>
          <p:spPr bwMode="auto">
            <a:xfrm>
              <a:off x="2927350" y="4708525"/>
              <a:ext cx="15875" cy="9525"/>
            </a:xfrm>
            <a:custGeom>
              <a:avLst/>
              <a:gdLst>
                <a:gd name="T0" fmla="*/ 21 w 21"/>
                <a:gd name="T1" fmla="*/ 10 h 14"/>
                <a:gd name="T2" fmla="*/ 8 w 21"/>
                <a:gd name="T3" fmla="*/ 12 h 14"/>
                <a:gd name="T4" fmla="*/ 10 w 21"/>
                <a:gd name="T5" fmla="*/ 11 h 14"/>
                <a:gd name="T6" fmla="*/ 3 w 21"/>
                <a:gd name="T7" fmla="*/ 8 h 14"/>
                <a:gd name="T8" fmla="*/ 1 w 21"/>
                <a:gd name="T9" fmla="*/ 7 h 14"/>
                <a:gd name="T10" fmla="*/ 0 w 21"/>
                <a:gd name="T11" fmla="*/ 7 h 14"/>
                <a:gd name="T12" fmla="*/ 10 w 21"/>
                <a:gd name="T13" fmla="*/ 5 h 14"/>
                <a:gd name="T14" fmla="*/ 13 w 21"/>
                <a:gd name="T15" fmla="*/ 6 h 14"/>
                <a:gd name="T16" fmla="*/ 12 w 21"/>
                <a:gd name="T17" fmla="*/ 6 h 14"/>
                <a:gd name="T18" fmla="*/ 19 w 21"/>
                <a:gd name="T19" fmla="*/ 6 h 14"/>
                <a:gd name="T20" fmla="*/ 21 w 21"/>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21" y="10"/>
                  </a:moveTo>
                  <a:cubicBezTo>
                    <a:pt x="19" y="12"/>
                    <a:pt x="10" y="14"/>
                    <a:pt x="8" y="12"/>
                  </a:cubicBezTo>
                  <a:cubicBezTo>
                    <a:pt x="8" y="11"/>
                    <a:pt x="9" y="11"/>
                    <a:pt x="10" y="11"/>
                  </a:cubicBezTo>
                  <a:cubicBezTo>
                    <a:pt x="9" y="10"/>
                    <a:pt x="4" y="9"/>
                    <a:pt x="3" y="8"/>
                  </a:cubicBezTo>
                  <a:cubicBezTo>
                    <a:pt x="4" y="8"/>
                    <a:pt x="1" y="7"/>
                    <a:pt x="1" y="7"/>
                  </a:cubicBezTo>
                  <a:cubicBezTo>
                    <a:pt x="1" y="7"/>
                    <a:pt x="1" y="6"/>
                    <a:pt x="0" y="7"/>
                  </a:cubicBezTo>
                  <a:cubicBezTo>
                    <a:pt x="1" y="4"/>
                    <a:pt x="11" y="0"/>
                    <a:pt x="10" y="5"/>
                  </a:cubicBezTo>
                  <a:cubicBezTo>
                    <a:pt x="11" y="6"/>
                    <a:pt x="13" y="3"/>
                    <a:pt x="13" y="6"/>
                  </a:cubicBezTo>
                  <a:cubicBezTo>
                    <a:pt x="13" y="6"/>
                    <a:pt x="12" y="6"/>
                    <a:pt x="12" y="6"/>
                  </a:cubicBezTo>
                  <a:cubicBezTo>
                    <a:pt x="11" y="13"/>
                    <a:pt x="18" y="6"/>
                    <a:pt x="19" y="6"/>
                  </a:cubicBezTo>
                  <a:cubicBezTo>
                    <a:pt x="19" y="6"/>
                    <a:pt x="20" y="10"/>
                    <a:pt x="21" y="1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1" name="Freeform 143"/>
            <p:cNvSpPr/>
            <p:nvPr>
              <p:custDataLst>
                <p:tags r:id="rId124"/>
              </p:custDataLst>
            </p:nvPr>
          </p:nvSpPr>
          <p:spPr bwMode="auto">
            <a:xfrm>
              <a:off x="2943225" y="4714875"/>
              <a:ext cx="1588" cy="1588"/>
            </a:xfrm>
            <a:custGeom>
              <a:avLst/>
              <a:gdLst>
                <a:gd name="T0" fmla="*/ 0 w 2"/>
                <a:gd name="T1" fmla="*/ 1 h 2"/>
                <a:gd name="T2" fmla="*/ 0 w 2"/>
                <a:gd name="T3" fmla="*/ 1 h 2"/>
                <a:gd name="T4" fmla="*/ 0 w 2"/>
                <a:gd name="T5" fmla="*/ 2 h 2"/>
                <a:gd name="T6" fmla="*/ 0 w 2"/>
                <a:gd name="T7" fmla="*/ 2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0" y="2"/>
                  </a:cubicBezTo>
                  <a:cubicBezTo>
                    <a:pt x="0" y="2"/>
                    <a:pt x="0" y="2"/>
                    <a:pt x="0" y="2"/>
                  </a:cubicBezTo>
                  <a:cubicBezTo>
                    <a:pt x="1" y="2"/>
                    <a:pt x="2" y="2"/>
                    <a:pt x="2" y="1"/>
                  </a:cubicBezTo>
                  <a:cubicBezTo>
                    <a:pt x="1" y="0"/>
                    <a:pt x="1"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2" name="Freeform 144"/>
            <p:cNvSpPr/>
            <p:nvPr>
              <p:custDataLst>
                <p:tags r:id="rId125"/>
              </p:custDataLst>
            </p:nvPr>
          </p:nvSpPr>
          <p:spPr bwMode="auto">
            <a:xfrm>
              <a:off x="2944813" y="4711700"/>
              <a:ext cx="9525" cy="6350"/>
            </a:xfrm>
            <a:custGeom>
              <a:avLst/>
              <a:gdLst>
                <a:gd name="T0" fmla="*/ 6 w 12"/>
                <a:gd name="T1" fmla="*/ 3 h 8"/>
                <a:gd name="T2" fmla="*/ 6 w 12"/>
                <a:gd name="T3" fmla="*/ 4 h 8"/>
                <a:gd name="T4" fmla="*/ 5 w 12"/>
                <a:gd name="T5" fmla="*/ 3 h 8"/>
                <a:gd name="T6" fmla="*/ 4 w 12"/>
                <a:gd name="T7" fmla="*/ 4 h 8"/>
                <a:gd name="T8" fmla="*/ 2 w 12"/>
                <a:gd name="T9" fmla="*/ 2 h 8"/>
                <a:gd name="T10" fmla="*/ 2 w 12"/>
                <a:gd name="T11" fmla="*/ 4 h 8"/>
                <a:gd name="T12" fmla="*/ 5 w 12"/>
                <a:gd name="T13" fmla="*/ 7 h 8"/>
                <a:gd name="T14" fmla="*/ 6 w 1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6" y="3"/>
                  </a:moveTo>
                  <a:cubicBezTo>
                    <a:pt x="6" y="3"/>
                    <a:pt x="6" y="3"/>
                    <a:pt x="6" y="4"/>
                  </a:cubicBezTo>
                  <a:cubicBezTo>
                    <a:pt x="6" y="4"/>
                    <a:pt x="5" y="3"/>
                    <a:pt x="5" y="3"/>
                  </a:cubicBezTo>
                  <a:cubicBezTo>
                    <a:pt x="5" y="3"/>
                    <a:pt x="4" y="4"/>
                    <a:pt x="4" y="4"/>
                  </a:cubicBezTo>
                  <a:cubicBezTo>
                    <a:pt x="4" y="3"/>
                    <a:pt x="3" y="2"/>
                    <a:pt x="2" y="2"/>
                  </a:cubicBezTo>
                  <a:cubicBezTo>
                    <a:pt x="0" y="2"/>
                    <a:pt x="2" y="4"/>
                    <a:pt x="2" y="4"/>
                  </a:cubicBezTo>
                  <a:cubicBezTo>
                    <a:pt x="3" y="6"/>
                    <a:pt x="3" y="5"/>
                    <a:pt x="5" y="7"/>
                  </a:cubicBezTo>
                  <a:cubicBezTo>
                    <a:pt x="12" y="8"/>
                    <a:pt x="9" y="0"/>
                    <a:pt x="6" y="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3" name="Freeform 145"/>
            <p:cNvSpPr/>
            <p:nvPr>
              <p:custDataLst>
                <p:tags r:id="rId126"/>
              </p:custDataLst>
            </p:nvPr>
          </p:nvSpPr>
          <p:spPr bwMode="auto">
            <a:xfrm>
              <a:off x="2974975" y="4695825"/>
              <a:ext cx="65088" cy="61913"/>
            </a:xfrm>
            <a:custGeom>
              <a:avLst/>
              <a:gdLst>
                <a:gd name="T0" fmla="*/ 84 w 84"/>
                <a:gd name="T1" fmla="*/ 10 h 80"/>
                <a:gd name="T2" fmla="*/ 72 w 84"/>
                <a:gd name="T3" fmla="*/ 7 h 80"/>
                <a:gd name="T4" fmla="*/ 53 w 84"/>
                <a:gd name="T5" fmla="*/ 4 h 80"/>
                <a:gd name="T6" fmla="*/ 39 w 84"/>
                <a:gd name="T7" fmla="*/ 7 h 80"/>
                <a:gd name="T8" fmla="*/ 39 w 84"/>
                <a:gd name="T9" fmla="*/ 9 h 80"/>
                <a:gd name="T10" fmla="*/ 35 w 84"/>
                <a:gd name="T11" fmla="*/ 8 h 80"/>
                <a:gd name="T12" fmla="*/ 35 w 84"/>
                <a:gd name="T13" fmla="*/ 10 h 80"/>
                <a:gd name="T14" fmla="*/ 32 w 84"/>
                <a:gd name="T15" fmla="*/ 10 h 80"/>
                <a:gd name="T16" fmla="*/ 12 w 84"/>
                <a:gd name="T17" fmla="*/ 15 h 80"/>
                <a:gd name="T18" fmla="*/ 14 w 84"/>
                <a:gd name="T19" fmla="*/ 18 h 80"/>
                <a:gd name="T20" fmla="*/ 4 w 84"/>
                <a:gd name="T21" fmla="*/ 20 h 80"/>
                <a:gd name="T22" fmla="*/ 6 w 84"/>
                <a:gd name="T23" fmla="*/ 23 h 80"/>
                <a:gd name="T24" fmla="*/ 3 w 84"/>
                <a:gd name="T25" fmla="*/ 23 h 80"/>
                <a:gd name="T26" fmla="*/ 16 w 84"/>
                <a:gd name="T27" fmla="*/ 28 h 80"/>
                <a:gd name="T28" fmla="*/ 21 w 84"/>
                <a:gd name="T29" fmla="*/ 43 h 80"/>
                <a:gd name="T30" fmla="*/ 24 w 84"/>
                <a:gd name="T31" fmla="*/ 44 h 80"/>
                <a:gd name="T32" fmla="*/ 27 w 84"/>
                <a:gd name="T33" fmla="*/ 46 h 80"/>
                <a:gd name="T34" fmla="*/ 22 w 84"/>
                <a:gd name="T35" fmla="*/ 49 h 80"/>
                <a:gd name="T36" fmla="*/ 27 w 84"/>
                <a:gd name="T37" fmla="*/ 48 h 80"/>
                <a:gd name="T38" fmla="*/ 23 w 84"/>
                <a:gd name="T39" fmla="*/ 55 h 80"/>
                <a:gd name="T40" fmla="*/ 26 w 84"/>
                <a:gd name="T41" fmla="*/ 65 h 80"/>
                <a:gd name="T42" fmla="*/ 28 w 84"/>
                <a:gd name="T43" fmla="*/ 70 h 80"/>
                <a:gd name="T44" fmla="*/ 28 w 84"/>
                <a:gd name="T45" fmla="*/ 70 h 80"/>
                <a:gd name="T46" fmla="*/ 31 w 84"/>
                <a:gd name="T47" fmla="*/ 73 h 80"/>
                <a:gd name="T48" fmla="*/ 32 w 84"/>
                <a:gd name="T49" fmla="*/ 74 h 80"/>
                <a:gd name="T50" fmla="*/ 38 w 84"/>
                <a:gd name="T51" fmla="*/ 77 h 80"/>
                <a:gd name="T52" fmla="*/ 45 w 84"/>
                <a:gd name="T53" fmla="*/ 62 h 80"/>
                <a:gd name="T54" fmla="*/ 56 w 84"/>
                <a:gd name="T55" fmla="*/ 55 h 80"/>
                <a:gd name="T56" fmla="*/ 72 w 84"/>
                <a:gd name="T57" fmla="*/ 47 h 80"/>
                <a:gd name="T58" fmla="*/ 67 w 84"/>
                <a:gd name="T59" fmla="*/ 46 h 80"/>
                <a:gd name="T60" fmla="*/ 67 w 84"/>
                <a:gd name="T61" fmla="*/ 46 h 80"/>
                <a:gd name="T62" fmla="*/ 67 w 84"/>
                <a:gd name="T63" fmla="*/ 45 h 80"/>
                <a:gd name="T64" fmla="*/ 69 w 84"/>
                <a:gd name="T65" fmla="*/ 43 h 80"/>
                <a:gd name="T66" fmla="*/ 74 w 84"/>
                <a:gd name="T67" fmla="*/ 43 h 80"/>
                <a:gd name="T68" fmla="*/ 74 w 84"/>
                <a:gd name="T69" fmla="*/ 35 h 80"/>
                <a:gd name="T70" fmla="*/ 75 w 84"/>
                <a:gd name="T71" fmla="*/ 32 h 80"/>
                <a:gd name="T72" fmla="*/ 74 w 84"/>
                <a:gd name="T73" fmla="*/ 31 h 80"/>
                <a:gd name="T74" fmla="*/ 72 w 84"/>
                <a:gd name="T75" fmla="*/ 27 h 80"/>
                <a:gd name="T76" fmla="*/ 77 w 84"/>
                <a:gd name="T77" fmla="*/ 28 h 80"/>
                <a:gd name="T78" fmla="*/ 74 w 84"/>
                <a:gd name="T79" fmla="*/ 23 h 80"/>
                <a:gd name="T80" fmla="*/ 75 w 84"/>
                <a:gd name="T81" fmla="*/ 23 h 80"/>
                <a:gd name="T82" fmla="*/ 72 w 84"/>
                <a:gd name="T83" fmla="*/ 23 h 80"/>
                <a:gd name="T84" fmla="*/ 76 w 84"/>
                <a:gd name="T85" fmla="*/ 19 h 80"/>
                <a:gd name="T86" fmla="*/ 75 w 84"/>
                <a:gd name="T87" fmla="*/ 17 h 80"/>
                <a:gd name="T88" fmla="*/ 84 w 84"/>
                <a:gd name="T8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80">
                  <a:moveTo>
                    <a:pt x="84" y="10"/>
                  </a:moveTo>
                  <a:cubicBezTo>
                    <a:pt x="79" y="9"/>
                    <a:pt x="70" y="13"/>
                    <a:pt x="72" y="7"/>
                  </a:cubicBezTo>
                  <a:cubicBezTo>
                    <a:pt x="67" y="6"/>
                    <a:pt x="58" y="0"/>
                    <a:pt x="53" y="4"/>
                  </a:cubicBezTo>
                  <a:cubicBezTo>
                    <a:pt x="49" y="5"/>
                    <a:pt x="42" y="5"/>
                    <a:pt x="39" y="7"/>
                  </a:cubicBezTo>
                  <a:cubicBezTo>
                    <a:pt x="39" y="8"/>
                    <a:pt x="40" y="9"/>
                    <a:pt x="39" y="9"/>
                  </a:cubicBezTo>
                  <a:cubicBezTo>
                    <a:pt x="38" y="8"/>
                    <a:pt x="37" y="7"/>
                    <a:pt x="35" y="8"/>
                  </a:cubicBezTo>
                  <a:cubicBezTo>
                    <a:pt x="35" y="8"/>
                    <a:pt x="35" y="9"/>
                    <a:pt x="35" y="10"/>
                  </a:cubicBezTo>
                  <a:cubicBezTo>
                    <a:pt x="34" y="10"/>
                    <a:pt x="32" y="7"/>
                    <a:pt x="32" y="10"/>
                  </a:cubicBezTo>
                  <a:cubicBezTo>
                    <a:pt x="30" y="8"/>
                    <a:pt x="14" y="11"/>
                    <a:pt x="12" y="15"/>
                  </a:cubicBezTo>
                  <a:cubicBezTo>
                    <a:pt x="12" y="16"/>
                    <a:pt x="17" y="15"/>
                    <a:pt x="14" y="18"/>
                  </a:cubicBezTo>
                  <a:cubicBezTo>
                    <a:pt x="13" y="19"/>
                    <a:pt x="6" y="19"/>
                    <a:pt x="4" y="20"/>
                  </a:cubicBezTo>
                  <a:cubicBezTo>
                    <a:pt x="3" y="21"/>
                    <a:pt x="5" y="22"/>
                    <a:pt x="6" y="23"/>
                  </a:cubicBezTo>
                  <a:cubicBezTo>
                    <a:pt x="5" y="23"/>
                    <a:pt x="4" y="23"/>
                    <a:pt x="3" y="23"/>
                  </a:cubicBezTo>
                  <a:cubicBezTo>
                    <a:pt x="0" y="27"/>
                    <a:pt x="14" y="28"/>
                    <a:pt x="16" y="28"/>
                  </a:cubicBezTo>
                  <a:cubicBezTo>
                    <a:pt x="25" y="28"/>
                    <a:pt x="22" y="39"/>
                    <a:pt x="21" y="43"/>
                  </a:cubicBezTo>
                  <a:cubicBezTo>
                    <a:pt x="21" y="43"/>
                    <a:pt x="23" y="43"/>
                    <a:pt x="24" y="44"/>
                  </a:cubicBezTo>
                  <a:cubicBezTo>
                    <a:pt x="26" y="44"/>
                    <a:pt x="28" y="45"/>
                    <a:pt x="27" y="46"/>
                  </a:cubicBezTo>
                  <a:cubicBezTo>
                    <a:pt x="25" y="45"/>
                    <a:pt x="20" y="47"/>
                    <a:pt x="22" y="49"/>
                  </a:cubicBezTo>
                  <a:cubicBezTo>
                    <a:pt x="25" y="51"/>
                    <a:pt x="25" y="48"/>
                    <a:pt x="27" y="48"/>
                  </a:cubicBezTo>
                  <a:cubicBezTo>
                    <a:pt x="26" y="51"/>
                    <a:pt x="23" y="52"/>
                    <a:pt x="23" y="55"/>
                  </a:cubicBezTo>
                  <a:cubicBezTo>
                    <a:pt x="22" y="57"/>
                    <a:pt x="26" y="65"/>
                    <a:pt x="26" y="65"/>
                  </a:cubicBezTo>
                  <a:cubicBezTo>
                    <a:pt x="25" y="67"/>
                    <a:pt x="27" y="68"/>
                    <a:pt x="28" y="70"/>
                  </a:cubicBezTo>
                  <a:cubicBezTo>
                    <a:pt x="28" y="70"/>
                    <a:pt x="28" y="70"/>
                    <a:pt x="28" y="70"/>
                  </a:cubicBezTo>
                  <a:cubicBezTo>
                    <a:pt x="29" y="72"/>
                    <a:pt x="30" y="73"/>
                    <a:pt x="31" y="73"/>
                  </a:cubicBezTo>
                  <a:cubicBezTo>
                    <a:pt x="32" y="74"/>
                    <a:pt x="32" y="74"/>
                    <a:pt x="32" y="74"/>
                  </a:cubicBezTo>
                  <a:cubicBezTo>
                    <a:pt x="34" y="75"/>
                    <a:pt x="36" y="75"/>
                    <a:pt x="38" y="77"/>
                  </a:cubicBezTo>
                  <a:cubicBezTo>
                    <a:pt x="40" y="80"/>
                    <a:pt x="46" y="62"/>
                    <a:pt x="45" y="62"/>
                  </a:cubicBezTo>
                  <a:cubicBezTo>
                    <a:pt x="49" y="60"/>
                    <a:pt x="54" y="60"/>
                    <a:pt x="56" y="55"/>
                  </a:cubicBezTo>
                  <a:cubicBezTo>
                    <a:pt x="57" y="53"/>
                    <a:pt x="70" y="48"/>
                    <a:pt x="72" y="47"/>
                  </a:cubicBezTo>
                  <a:cubicBezTo>
                    <a:pt x="75" y="45"/>
                    <a:pt x="69" y="46"/>
                    <a:pt x="67" y="46"/>
                  </a:cubicBezTo>
                  <a:cubicBezTo>
                    <a:pt x="67" y="46"/>
                    <a:pt x="67" y="46"/>
                    <a:pt x="67" y="46"/>
                  </a:cubicBezTo>
                  <a:cubicBezTo>
                    <a:pt x="67" y="46"/>
                    <a:pt x="66" y="46"/>
                    <a:pt x="67" y="45"/>
                  </a:cubicBezTo>
                  <a:cubicBezTo>
                    <a:pt x="69" y="45"/>
                    <a:pt x="67" y="43"/>
                    <a:pt x="69" y="43"/>
                  </a:cubicBezTo>
                  <a:cubicBezTo>
                    <a:pt x="71" y="46"/>
                    <a:pt x="76" y="45"/>
                    <a:pt x="74" y="43"/>
                  </a:cubicBezTo>
                  <a:cubicBezTo>
                    <a:pt x="72" y="42"/>
                    <a:pt x="73" y="34"/>
                    <a:pt x="74" y="35"/>
                  </a:cubicBezTo>
                  <a:cubicBezTo>
                    <a:pt x="77" y="33"/>
                    <a:pt x="77" y="34"/>
                    <a:pt x="75" y="32"/>
                  </a:cubicBezTo>
                  <a:cubicBezTo>
                    <a:pt x="75" y="31"/>
                    <a:pt x="75" y="31"/>
                    <a:pt x="74" y="31"/>
                  </a:cubicBezTo>
                  <a:cubicBezTo>
                    <a:pt x="78" y="28"/>
                    <a:pt x="73" y="29"/>
                    <a:pt x="72" y="27"/>
                  </a:cubicBezTo>
                  <a:cubicBezTo>
                    <a:pt x="74" y="24"/>
                    <a:pt x="76" y="26"/>
                    <a:pt x="77" y="28"/>
                  </a:cubicBezTo>
                  <a:cubicBezTo>
                    <a:pt x="79" y="29"/>
                    <a:pt x="76" y="25"/>
                    <a:pt x="74" y="23"/>
                  </a:cubicBezTo>
                  <a:cubicBezTo>
                    <a:pt x="75" y="23"/>
                    <a:pt x="75" y="23"/>
                    <a:pt x="75" y="23"/>
                  </a:cubicBezTo>
                  <a:cubicBezTo>
                    <a:pt x="74" y="22"/>
                    <a:pt x="73" y="22"/>
                    <a:pt x="72" y="23"/>
                  </a:cubicBezTo>
                  <a:cubicBezTo>
                    <a:pt x="74" y="16"/>
                    <a:pt x="71" y="22"/>
                    <a:pt x="76" y="19"/>
                  </a:cubicBezTo>
                  <a:cubicBezTo>
                    <a:pt x="76" y="19"/>
                    <a:pt x="75" y="16"/>
                    <a:pt x="75" y="17"/>
                  </a:cubicBezTo>
                  <a:cubicBezTo>
                    <a:pt x="75" y="15"/>
                    <a:pt x="84" y="11"/>
                    <a:pt x="84" y="1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4" name="Freeform 146"/>
            <p:cNvSpPr/>
            <p:nvPr>
              <p:custDataLst>
                <p:tags r:id="rId127"/>
              </p:custDataLst>
            </p:nvPr>
          </p:nvSpPr>
          <p:spPr bwMode="auto">
            <a:xfrm>
              <a:off x="2940050" y="4730750"/>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5" name="Freeform 147"/>
            <p:cNvSpPr/>
            <p:nvPr>
              <p:custDataLst>
                <p:tags r:id="rId128"/>
              </p:custDataLst>
            </p:nvPr>
          </p:nvSpPr>
          <p:spPr bwMode="auto">
            <a:xfrm>
              <a:off x="2938463" y="4730750"/>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1"/>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6" name="Freeform 148"/>
            <p:cNvSpPr/>
            <p:nvPr>
              <p:custDataLst>
                <p:tags r:id="rId129"/>
              </p:custDataLst>
            </p:nvPr>
          </p:nvSpPr>
          <p:spPr bwMode="auto">
            <a:xfrm>
              <a:off x="3033713" y="4718050"/>
              <a:ext cx="1588" cy="1588"/>
            </a:xfrm>
            <a:custGeom>
              <a:avLst/>
              <a:gdLst>
                <a:gd name="T0" fmla="*/ 0 w 2"/>
                <a:gd name="T1" fmla="*/ 1 h 2"/>
                <a:gd name="T2" fmla="*/ 0 w 2"/>
                <a:gd name="T3" fmla="*/ 1 h 2"/>
                <a:gd name="T4" fmla="*/ 0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0" y="1"/>
                    <a:pt x="0" y="1"/>
                    <a:pt x="0" y="1"/>
                  </a:cubicBezTo>
                  <a:cubicBezTo>
                    <a:pt x="0" y="2"/>
                    <a:pt x="1" y="2"/>
                    <a:pt x="2" y="2"/>
                  </a:cubicBezTo>
                  <a:cubicBezTo>
                    <a:pt x="2" y="0"/>
                    <a:pt x="1"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7" name="Freeform 149"/>
            <p:cNvSpPr/>
            <p:nvPr>
              <p:custDataLst>
                <p:tags r:id="rId130"/>
              </p:custDataLst>
            </p:nvPr>
          </p:nvSpPr>
          <p:spPr bwMode="auto">
            <a:xfrm>
              <a:off x="2941638" y="4718050"/>
              <a:ext cx="7938" cy="7938"/>
            </a:xfrm>
            <a:custGeom>
              <a:avLst/>
              <a:gdLst>
                <a:gd name="T0" fmla="*/ 9 w 10"/>
                <a:gd name="T1" fmla="*/ 1 h 10"/>
                <a:gd name="T2" fmla="*/ 4 w 10"/>
                <a:gd name="T3" fmla="*/ 5 h 10"/>
                <a:gd name="T4" fmla="*/ 2 w 10"/>
                <a:gd name="T5" fmla="*/ 4 h 10"/>
                <a:gd name="T6" fmla="*/ 5 w 10"/>
                <a:gd name="T7" fmla="*/ 9 h 10"/>
                <a:gd name="T8" fmla="*/ 10 w 10"/>
                <a:gd name="T9" fmla="*/ 3 h 10"/>
                <a:gd name="T10" fmla="*/ 9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9" y="1"/>
                  </a:moveTo>
                  <a:cubicBezTo>
                    <a:pt x="5" y="0"/>
                    <a:pt x="5" y="4"/>
                    <a:pt x="4" y="5"/>
                  </a:cubicBezTo>
                  <a:cubicBezTo>
                    <a:pt x="3" y="5"/>
                    <a:pt x="2" y="4"/>
                    <a:pt x="2" y="4"/>
                  </a:cubicBezTo>
                  <a:cubicBezTo>
                    <a:pt x="0" y="4"/>
                    <a:pt x="3" y="10"/>
                    <a:pt x="5" y="9"/>
                  </a:cubicBezTo>
                  <a:cubicBezTo>
                    <a:pt x="5" y="9"/>
                    <a:pt x="9" y="3"/>
                    <a:pt x="10" y="3"/>
                  </a:cubicBezTo>
                  <a:cubicBezTo>
                    <a:pt x="10" y="3"/>
                    <a:pt x="9" y="1"/>
                    <a:pt x="9"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8" name="Freeform 150"/>
            <p:cNvSpPr/>
            <p:nvPr>
              <p:custDataLst>
                <p:tags r:id="rId131"/>
              </p:custDataLst>
            </p:nvPr>
          </p:nvSpPr>
          <p:spPr bwMode="auto">
            <a:xfrm>
              <a:off x="2949575" y="4721225"/>
              <a:ext cx="0" cy="0"/>
            </a:xfrm>
            <a:custGeom>
              <a:avLst/>
              <a:gdLst>
                <a:gd name="T0" fmla="*/ 1 w 1"/>
                <a:gd name="T1" fmla="*/ 1 w 1"/>
              </a:gdLst>
              <a:ahLst/>
              <a:cxnLst>
                <a:cxn ang="0">
                  <a:pos x="T0" y="0"/>
                </a:cxn>
                <a:cxn ang="0">
                  <a:pos x="T1" y="0"/>
                </a:cxn>
              </a:cxnLst>
              <a:rect l="0" t="0" r="r" b="b"/>
              <a:pathLst>
                <a:path w="1">
                  <a:moveTo>
                    <a:pt x="1" y="0"/>
                  </a:moveTo>
                  <a:cubicBezTo>
                    <a:pt x="0" y="0"/>
                    <a:pt x="1"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59" name="Freeform 151"/>
            <p:cNvSpPr/>
            <p:nvPr>
              <p:custDataLst>
                <p:tags r:id="rId132"/>
              </p:custDataLst>
            </p:nvPr>
          </p:nvSpPr>
          <p:spPr bwMode="auto">
            <a:xfrm>
              <a:off x="2994025" y="47291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1"/>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0" name="Freeform 152"/>
            <p:cNvSpPr/>
            <p:nvPr>
              <p:custDataLst>
                <p:tags r:id="rId133"/>
              </p:custDataLst>
            </p:nvPr>
          </p:nvSpPr>
          <p:spPr bwMode="auto">
            <a:xfrm>
              <a:off x="2946400" y="4706938"/>
              <a:ext cx="7938" cy="3175"/>
            </a:xfrm>
            <a:custGeom>
              <a:avLst/>
              <a:gdLst>
                <a:gd name="T0" fmla="*/ 3 w 11"/>
                <a:gd name="T1" fmla="*/ 2 h 6"/>
                <a:gd name="T2" fmla="*/ 3 w 11"/>
                <a:gd name="T3" fmla="*/ 3 h 6"/>
                <a:gd name="T4" fmla="*/ 3 w 11"/>
                <a:gd name="T5" fmla="*/ 5 h 6"/>
                <a:gd name="T6" fmla="*/ 3 w 11"/>
                <a:gd name="T7" fmla="*/ 5 h 6"/>
                <a:gd name="T8" fmla="*/ 7 w 11"/>
                <a:gd name="T9" fmla="*/ 6 h 6"/>
                <a:gd name="T10" fmla="*/ 3 w 11"/>
                <a:gd name="T11" fmla="*/ 2 h 6"/>
              </a:gdLst>
              <a:ahLst/>
              <a:cxnLst>
                <a:cxn ang="0">
                  <a:pos x="T0" y="T1"/>
                </a:cxn>
                <a:cxn ang="0">
                  <a:pos x="T2" y="T3"/>
                </a:cxn>
                <a:cxn ang="0">
                  <a:pos x="T4" y="T5"/>
                </a:cxn>
                <a:cxn ang="0">
                  <a:pos x="T6" y="T7"/>
                </a:cxn>
                <a:cxn ang="0">
                  <a:pos x="T8" y="T9"/>
                </a:cxn>
                <a:cxn ang="0">
                  <a:pos x="T10" y="T11"/>
                </a:cxn>
              </a:cxnLst>
              <a:rect l="0" t="0" r="r" b="b"/>
              <a:pathLst>
                <a:path w="11" h="6">
                  <a:moveTo>
                    <a:pt x="3" y="2"/>
                  </a:moveTo>
                  <a:cubicBezTo>
                    <a:pt x="2" y="2"/>
                    <a:pt x="3" y="3"/>
                    <a:pt x="3" y="3"/>
                  </a:cubicBezTo>
                  <a:cubicBezTo>
                    <a:pt x="3" y="3"/>
                    <a:pt x="0" y="4"/>
                    <a:pt x="3" y="5"/>
                  </a:cubicBezTo>
                  <a:cubicBezTo>
                    <a:pt x="3" y="5"/>
                    <a:pt x="3" y="5"/>
                    <a:pt x="3" y="5"/>
                  </a:cubicBezTo>
                  <a:cubicBezTo>
                    <a:pt x="4" y="5"/>
                    <a:pt x="7" y="6"/>
                    <a:pt x="7" y="6"/>
                  </a:cubicBezTo>
                  <a:cubicBezTo>
                    <a:pt x="11" y="5"/>
                    <a:pt x="5" y="0"/>
                    <a:pt x="3"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1" name="Freeform 153"/>
            <p:cNvSpPr/>
            <p:nvPr>
              <p:custDataLst>
                <p:tags r:id="rId134"/>
              </p:custDataLst>
            </p:nvPr>
          </p:nvSpPr>
          <p:spPr bwMode="auto">
            <a:xfrm>
              <a:off x="2949575" y="4710113"/>
              <a:ext cx="1588" cy="1588"/>
            </a:xfrm>
            <a:custGeom>
              <a:avLst/>
              <a:gdLst>
                <a:gd name="T0" fmla="*/ 1 w 3"/>
                <a:gd name="T1" fmla="*/ 0 h 2"/>
                <a:gd name="T2" fmla="*/ 3 w 3"/>
                <a:gd name="T3" fmla="*/ 1 h 2"/>
                <a:gd name="T4" fmla="*/ 1 w 3"/>
                <a:gd name="T5" fmla="*/ 0 h 2"/>
              </a:gdLst>
              <a:ahLst/>
              <a:cxnLst>
                <a:cxn ang="0">
                  <a:pos x="T0" y="T1"/>
                </a:cxn>
                <a:cxn ang="0">
                  <a:pos x="T2" y="T3"/>
                </a:cxn>
                <a:cxn ang="0">
                  <a:pos x="T4" y="T5"/>
                </a:cxn>
              </a:cxnLst>
              <a:rect l="0" t="0" r="r" b="b"/>
              <a:pathLst>
                <a:path w="3" h="2">
                  <a:moveTo>
                    <a:pt x="1" y="0"/>
                  </a:moveTo>
                  <a:cubicBezTo>
                    <a:pt x="0" y="1"/>
                    <a:pt x="2" y="2"/>
                    <a:pt x="3" y="1"/>
                  </a:cubicBezTo>
                  <a:cubicBezTo>
                    <a:pt x="2" y="0"/>
                    <a:pt x="1" y="1"/>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2" name="Freeform 154"/>
            <p:cNvSpPr/>
            <p:nvPr>
              <p:custDataLst>
                <p:tags r:id="rId135"/>
              </p:custDataLst>
            </p:nvPr>
          </p:nvSpPr>
          <p:spPr bwMode="auto">
            <a:xfrm>
              <a:off x="2871788" y="4800600"/>
              <a:ext cx="1588" cy="0"/>
            </a:xfrm>
            <a:custGeom>
              <a:avLst/>
              <a:gdLst>
                <a:gd name="T0" fmla="*/ 1 w 2"/>
                <a:gd name="T1" fmla="*/ 1 w 2"/>
              </a:gdLst>
              <a:ahLst/>
              <a:cxnLst>
                <a:cxn ang="0">
                  <a:pos x="T0" y="0"/>
                </a:cxn>
                <a:cxn ang="0">
                  <a:pos x="T1" y="0"/>
                </a:cxn>
              </a:cxnLst>
              <a:rect l="0" t="0" r="r" b="b"/>
              <a:pathLst>
                <a:path w="2">
                  <a:moveTo>
                    <a:pt x="1" y="0"/>
                  </a:moveTo>
                  <a:cubicBezTo>
                    <a:pt x="2" y="0"/>
                    <a:pt x="0"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3" name="Freeform 155"/>
            <p:cNvSpPr/>
            <p:nvPr>
              <p:custDataLst>
                <p:tags r:id="rId136"/>
              </p:custDataLst>
            </p:nvPr>
          </p:nvSpPr>
          <p:spPr bwMode="auto">
            <a:xfrm>
              <a:off x="2976563" y="4749800"/>
              <a:ext cx="1588" cy="158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2" y="0"/>
                  </a:cubicBezTo>
                  <a:cubicBezTo>
                    <a:pt x="0" y="1"/>
                    <a:pt x="0" y="1"/>
                    <a:pt x="1" y="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4" name="Freeform 156"/>
            <p:cNvSpPr/>
            <p:nvPr>
              <p:custDataLst>
                <p:tags r:id="rId137"/>
              </p:custDataLst>
            </p:nvPr>
          </p:nvSpPr>
          <p:spPr bwMode="auto">
            <a:xfrm>
              <a:off x="2959100" y="496570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0"/>
                    <a:pt x="2" y="1"/>
                    <a:pt x="2"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5" name="Freeform 157"/>
            <p:cNvSpPr/>
            <p:nvPr>
              <p:custDataLst>
                <p:tags r:id="rId138"/>
              </p:custDataLst>
            </p:nvPr>
          </p:nvSpPr>
          <p:spPr bwMode="auto">
            <a:xfrm>
              <a:off x="3033713" y="4711700"/>
              <a:ext cx="1588" cy="1588"/>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2" y="1"/>
                  </a:cubicBezTo>
                  <a:cubicBezTo>
                    <a:pt x="3" y="0"/>
                    <a:pt x="0" y="0"/>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6" name="Freeform 158"/>
            <p:cNvSpPr/>
            <p:nvPr>
              <p:custDataLst>
                <p:tags r:id="rId139"/>
              </p:custDataLst>
            </p:nvPr>
          </p:nvSpPr>
          <p:spPr bwMode="auto">
            <a:xfrm>
              <a:off x="2954338" y="4705350"/>
              <a:ext cx="1588" cy="1588"/>
            </a:xfrm>
            <a:custGeom>
              <a:avLst/>
              <a:gdLst>
                <a:gd name="T0" fmla="*/ 1 w 2"/>
                <a:gd name="T1" fmla="*/ 0 h 3"/>
                <a:gd name="T2" fmla="*/ 2 w 2"/>
                <a:gd name="T3" fmla="*/ 2 h 3"/>
                <a:gd name="T4" fmla="*/ 1 w 2"/>
                <a:gd name="T5" fmla="*/ 0 h 3"/>
              </a:gdLst>
              <a:ahLst/>
              <a:cxnLst>
                <a:cxn ang="0">
                  <a:pos x="T0" y="T1"/>
                </a:cxn>
                <a:cxn ang="0">
                  <a:pos x="T2" y="T3"/>
                </a:cxn>
                <a:cxn ang="0">
                  <a:pos x="T4" y="T5"/>
                </a:cxn>
              </a:cxnLst>
              <a:rect l="0" t="0" r="r" b="b"/>
              <a:pathLst>
                <a:path w="2" h="3">
                  <a:moveTo>
                    <a:pt x="1" y="0"/>
                  </a:moveTo>
                  <a:cubicBezTo>
                    <a:pt x="0" y="0"/>
                    <a:pt x="0" y="3"/>
                    <a:pt x="2" y="2"/>
                  </a:cubicBezTo>
                  <a:cubicBezTo>
                    <a:pt x="1" y="1"/>
                    <a:pt x="2"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7" name="Freeform 159"/>
            <p:cNvSpPr/>
            <p:nvPr>
              <p:custDataLst>
                <p:tags r:id="rId140"/>
              </p:custDataLst>
            </p:nvPr>
          </p:nvSpPr>
          <p:spPr bwMode="auto">
            <a:xfrm>
              <a:off x="2978150" y="4748213"/>
              <a:ext cx="0"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8" name="Freeform 160"/>
            <p:cNvSpPr/>
            <p:nvPr>
              <p:custDataLst>
                <p:tags r:id="rId141"/>
              </p:custDataLst>
            </p:nvPr>
          </p:nvSpPr>
          <p:spPr bwMode="auto">
            <a:xfrm>
              <a:off x="2940050" y="4819650"/>
              <a:ext cx="1588" cy="3175"/>
            </a:xfrm>
            <a:custGeom>
              <a:avLst/>
              <a:gdLst>
                <a:gd name="T0" fmla="*/ 2 w 2"/>
                <a:gd name="T1" fmla="*/ 4 h 4"/>
                <a:gd name="T2" fmla="*/ 2 w 2"/>
                <a:gd name="T3" fmla="*/ 1 h 4"/>
                <a:gd name="T4" fmla="*/ 2 w 2"/>
                <a:gd name="T5" fmla="*/ 4 h 4"/>
              </a:gdLst>
              <a:ahLst/>
              <a:cxnLst>
                <a:cxn ang="0">
                  <a:pos x="T0" y="T1"/>
                </a:cxn>
                <a:cxn ang="0">
                  <a:pos x="T2" y="T3"/>
                </a:cxn>
                <a:cxn ang="0">
                  <a:pos x="T4" y="T5"/>
                </a:cxn>
              </a:cxnLst>
              <a:rect l="0" t="0" r="r" b="b"/>
              <a:pathLst>
                <a:path w="2" h="4">
                  <a:moveTo>
                    <a:pt x="2" y="4"/>
                  </a:moveTo>
                  <a:cubicBezTo>
                    <a:pt x="2" y="3"/>
                    <a:pt x="2" y="2"/>
                    <a:pt x="2" y="1"/>
                  </a:cubicBezTo>
                  <a:cubicBezTo>
                    <a:pt x="1" y="0"/>
                    <a:pt x="0" y="4"/>
                    <a:pt x="2" y="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69" name="Freeform 161"/>
            <p:cNvSpPr/>
            <p:nvPr>
              <p:custDataLst>
                <p:tags r:id="rId142"/>
              </p:custDataLst>
            </p:nvPr>
          </p:nvSpPr>
          <p:spPr bwMode="auto">
            <a:xfrm>
              <a:off x="2852738" y="4732338"/>
              <a:ext cx="1588" cy="0"/>
            </a:xfrm>
            <a:custGeom>
              <a:avLst/>
              <a:gdLst>
                <a:gd name="T0" fmla="*/ 1 w 3"/>
                <a:gd name="T1" fmla="*/ 1 w 3"/>
              </a:gdLst>
              <a:ahLst/>
              <a:cxnLst>
                <a:cxn ang="0">
                  <a:pos x="T0" y="0"/>
                </a:cxn>
                <a:cxn ang="0">
                  <a:pos x="T1" y="0"/>
                </a:cxn>
              </a:cxnLst>
              <a:rect l="0" t="0" r="r" b="b"/>
              <a:pathLst>
                <a:path w="3">
                  <a:moveTo>
                    <a:pt x="1" y="0"/>
                  </a:moveTo>
                  <a:cubicBezTo>
                    <a:pt x="3" y="0"/>
                    <a:pt x="0"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0" name="Freeform 162"/>
            <p:cNvSpPr/>
            <p:nvPr>
              <p:custDataLst>
                <p:tags r:id="rId143"/>
              </p:custDataLst>
            </p:nvPr>
          </p:nvSpPr>
          <p:spPr bwMode="auto">
            <a:xfrm>
              <a:off x="2930525" y="4854575"/>
              <a:ext cx="0" cy="1588"/>
            </a:xfrm>
            <a:custGeom>
              <a:avLst/>
              <a:gdLst>
                <a:gd name="T0" fmla="*/ 1 h 2"/>
                <a:gd name="T1" fmla="*/ 1 h 2"/>
              </a:gdLst>
              <a:ahLst/>
              <a:cxnLst>
                <a:cxn ang="0">
                  <a:pos x="0" y="T0"/>
                </a:cxn>
                <a:cxn ang="0">
                  <a:pos x="0" y="T1"/>
                </a:cxn>
              </a:cxnLst>
              <a:rect l="0" t="0" r="r" b="b"/>
              <a:pathLst>
                <a:path h="2">
                  <a:moveTo>
                    <a:pt x="0" y="1"/>
                  </a:moveTo>
                  <a:cubicBezTo>
                    <a:pt x="0" y="2"/>
                    <a:pt x="0"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1" name="Rectangle 163"/>
            <p:cNvSpPr>
              <a:spLocks noChangeArrowheads="1"/>
            </p:cNvSpPr>
            <p:nvPr>
              <p:custDataLst>
                <p:tags r:id="rId144"/>
              </p:custDataLst>
            </p:nvPr>
          </p:nvSpPr>
          <p:spPr bwMode="auto">
            <a:xfrm>
              <a:off x="2943225" y="4727575"/>
              <a:ext cx="1588" cy="1588"/>
            </a:xfrm>
            <a:prstGeom prst="rect">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2" name="Oval 164"/>
            <p:cNvSpPr>
              <a:spLocks noChangeArrowheads="1"/>
            </p:cNvSpPr>
            <p:nvPr>
              <p:custDataLst>
                <p:tags r:id="rId145"/>
              </p:custDataLst>
            </p:nvPr>
          </p:nvSpPr>
          <p:spPr bwMode="auto">
            <a:xfrm>
              <a:off x="2943225" y="4727575"/>
              <a:ext cx="1588" cy="1588"/>
            </a:xfrm>
            <a:prstGeom prst="ellipse">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3" name="Freeform 165"/>
            <p:cNvSpPr/>
            <p:nvPr>
              <p:custDataLst>
                <p:tags r:id="rId146"/>
              </p:custDataLst>
            </p:nvPr>
          </p:nvSpPr>
          <p:spPr bwMode="auto">
            <a:xfrm>
              <a:off x="2943225" y="47275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4" name="Freeform 166"/>
            <p:cNvSpPr/>
            <p:nvPr>
              <p:custDataLst>
                <p:tags r:id="rId147"/>
              </p:custDataLst>
            </p:nvPr>
          </p:nvSpPr>
          <p:spPr bwMode="auto">
            <a:xfrm>
              <a:off x="2870200" y="4810125"/>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5" name="Freeform 167"/>
            <p:cNvSpPr/>
            <p:nvPr>
              <p:custDataLst>
                <p:tags r:id="rId148"/>
              </p:custDataLst>
            </p:nvPr>
          </p:nvSpPr>
          <p:spPr bwMode="auto">
            <a:xfrm>
              <a:off x="2878138" y="4756150"/>
              <a:ext cx="4763" cy="7938"/>
            </a:xfrm>
            <a:custGeom>
              <a:avLst/>
              <a:gdLst>
                <a:gd name="T0" fmla="*/ 6 w 6"/>
                <a:gd name="T1" fmla="*/ 5 h 10"/>
                <a:gd name="T2" fmla="*/ 3 w 6"/>
                <a:gd name="T3" fmla="*/ 10 h 10"/>
                <a:gd name="T4" fmla="*/ 4 w 6"/>
                <a:gd name="T5" fmla="*/ 8 h 10"/>
                <a:gd name="T6" fmla="*/ 6 w 6"/>
                <a:gd name="T7" fmla="*/ 5 h 10"/>
              </a:gdLst>
              <a:ahLst/>
              <a:cxnLst>
                <a:cxn ang="0">
                  <a:pos x="T0" y="T1"/>
                </a:cxn>
                <a:cxn ang="0">
                  <a:pos x="T2" y="T3"/>
                </a:cxn>
                <a:cxn ang="0">
                  <a:pos x="T4" y="T5"/>
                </a:cxn>
                <a:cxn ang="0">
                  <a:pos x="T6" y="T7"/>
                </a:cxn>
              </a:cxnLst>
              <a:rect l="0" t="0" r="r" b="b"/>
              <a:pathLst>
                <a:path w="6" h="10">
                  <a:moveTo>
                    <a:pt x="6" y="5"/>
                  </a:moveTo>
                  <a:cubicBezTo>
                    <a:pt x="3" y="0"/>
                    <a:pt x="0" y="10"/>
                    <a:pt x="3" y="10"/>
                  </a:cubicBezTo>
                  <a:cubicBezTo>
                    <a:pt x="3" y="9"/>
                    <a:pt x="3" y="8"/>
                    <a:pt x="4" y="8"/>
                  </a:cubicBezTo>
                  <a:cubicBezTo>
                    <a:pt x="4" y="7"/>
                    <a:pt x="5" y="6"/>
                    <a:pt x="6" y="5"/>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6" name="Freeform 168"/>
            <p:cNvSpPr/>
            <p:nvPr>
              <p:custDataLst>
                <p:tags r:id="rId149"/>
              </p:custDataLst>
            </p:nvPr>
          </p:nvSpPr>
          <p:spPr bwMode="auto">
            <a:xfrm>
              <a:off x="2970213" y="4841875"/>
              <a:ext cx="1588" cy="1588"/>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1" y="1"/>
                    <a:pt x="1" y="0"/>
                  </a:cubicBezTo>
                  <a:cubicBezTo>
                    <a:pt x="1" y="0"/>
                    <a:pt x="1"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7" name="Rectangle 169"/>
            <p:cNvSpPr>
              <a:spLocks noChangeArrowheads="1"/>
            </p:cNvSpPr>
            <p:nvPr>
              <p:custDataLst>
                <p:tags r:id="rId150"/>
              </p:custDataLst>
            </p:nvPr>
          </p:nvSpPr>
          <p:spPr bwMode="auto">
            <a:xfrm>
              <a:off x="2959100" y="4965700"/>
              <a:ext cx="1588" cy="1588"/>
            </a:xfrm>
            <a:prstGeom prst="rect">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8" name="Freeform 170"/>
            <p:cNvSpPr/>
            <p:nvPr>
              <p:custDataLst>
                <p:tags r:id="rId151"/>
              </p:custDataLst>
            </p:nvPr>
          </p:nvSpPr>
          <p:spPr bwMode="auto">
            <a:xfrm>
              <a:off x="2841625" y="4756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79" name="Freeform 171"/>
            <p:cNvSpPr/>
            <p:nvPr>
              <p:custDataLst>
                <p:tags r:id="rId152"/>
              </p:custDataLst>
            </p:nvPr>
          </p:nvSpPr>
          <p:spPr bwMode="auto">
            <a:xfrm>
              <a:off x="2943225" y="4849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0" name="Freeform 172"/>
            <p:cNvSpPr/>
            <p:nvPr>
              <p:custDataLst>
                <p:tags r:id="rId153"/>
              </p:custDataLst>
            </p:nvPr>
          </p:nvSpPr>
          <p:spPr bwMode="auto">
            <a:xfrm>
              <a:off x="2924175" y="48117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1" name="Freeform 173"/>
            <p:cNvSpPr/>
            <p:nvPr>
              <p:custDataLst>
                <p:tags r:id="rId154"/>
              </p:custDataLst>
            </p:nvPr>
          </p:nvSpPr>
          <p:spPr bwMode="auto">
            <a:xfrm>
              <a:off x="2986088" y="4772025"/>
              <a:ext cx="0"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2" name="Freeform 174"/>
            <p:cNvSpPr/>
            <p:nvPr>
              <p:custDataLst>
                <p:tags r:id="rId155"/>
              </p:custDataLst>
            </p:nvPr>
          </p:nvSpPr>
          <p:spPr bwMode="auto">
            <a:xfrm>
              <a:off x="2881313" y="475773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3" name="Freeform 175"/>
            <p:cNvSpPr/>
            <p:nvPr>
              <p:custDataLst>
                <p:tags r:id="rId156"/>
              </p:custDataLst>
            </p:nvPr>
          </p:nvSpPr>
          <p:spPr bwMode="auto">
            <a:xfrm>
              <a:off x="2962275" y="49688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4" name="Freeform 176"/>
            <p:cNvSpPr/>
            <p:nvPr>
              <p:custDataLst>
                <p:tags r:id="rId157"/>
              </p:custDataLst>
            </p:nvPr>
          </p:nvSpPr>
          <p:spPr bwMode="auto">
            <a:xfrm>
              <a:off x="2841625" y="4716463"/>
              <a:ext cx="179388" cy="274638"/>
            </a:xfrm>
            <a:custGeom>
              <a:avLst/>
              <a:gdLst>
                <a:gd name="T0" fmla="*/ 219 w 234"/>
                <a:gd name="T1" fmla="*/ 264 h 357"/>
                <a:gd name="T2" fmla="*/ 188 w 234"/>
                <a:gd name="T3" fmla="*/ 305 h 357"/>
                <a:gd name="T4" fmla="*/ 176 w 234"/>
                <a:gd name="T5" fmla="*/ 323 h 357"/>
                <a:gd name="T6" fmla="*/ 176 w 234"/>
                <a:gd name="T7" fmla="*/ 349 h 357"/>
                <a:gd name="T8" fmla="*/ 165 w 234"/>
                <a:gd name="T9" fmla="*/ 349 h 357"/>
                <a:gd name="T10" fmla="*/ 161 w 234"/>
                <a:gd name="T11" fmla="*/ 343 h 357"/>
                <a:gd name="T12" fmla="*/ 157 w 234"/>
                <a:gd name="T13" fmla="*/ 328 h 357"/>
                <a:gd name="T14" fmla="*/ 149 w 234"/>
                <a:gd name="T15" fmla="*/ 286 h 357"/>
                <a:gd name="T16" fmla="*/ 118 w 234"/>
                <a:gd name="T17" fmla="*/ 218 h 357"/>
                <a:gd name="T18" fmla="*/ 109 w 234"/>
                <a:gd name="T19" fmla="*/ 176 h 357"/>
                <a:gd name="T20" fmla="*/ 57 w 234"/>
                <a:gd name="T21" fmla="*/ 137 h 357"/>
                <a:gd name="T22" fmla="*/ 51 w 234"/>
                <a:gd name="T23" fmla="*/ 131 h 357"/>
                <a:gd name="T24" fmla="*/ 46 w 234"/>
                <a:gd name="T25" fmla="*/ 126 h 357"/>
                <a:gd name="T26" fmla="*/ 40 w 234"/>
                <a:gd name="T27" fmla="*/ 95 h 357"/>
                <a:gd name="T28" fmla="*/ 56 w 234"/>
                <a:gd name="T29" fmla="*/ 66 h 357"/>
                <a:gd name="T30" fmla="*/ 53 w 234"/>
                <a:gd name="T31" fmla="*/ 45 h 357"/>
                <a:gd name="T32" fmla="*/ 28 w 234"/>
                <a:gd name="T33" fmla="*/ 41 h 357"/>
                <a:gd name="T34" fmla="*/ 17 w 234"/>
                <a:gd name="T35" fmla="*/ 44 h 357"/>
                <a:gd name="T36" fmla="*/ 24 w 234"/>
                <a:gd name="T37" fmla="*/ 27 h 357"/>
                <a:gd name="T38" fmla="*/ 30 w 234"/>
                <a:gd name="T39" fmla="*/ 19 h 357"/>
                <a:gd name="T40" fmla="*/ 69 w 234"/>
                <a:gd name="T41" fmla="*/ 8 h 357"/>
                <a:gd name="T42" fmla="*/ 94 w 234"/>
                <a:gd name="T43" fmla="*/ 10 h 357"/>
                <a:gd name="T44" fmla="*/ 108 w 234"/>
                <a:gd name="T45" fmla="*/ 19 h 357"/>
                <a:gd name="T46" fmla="*/ 108 w 234"/>
                <a:gd name="T47" fmla="*/ 7 h 357"/>
                <a:gd name="T48" fmla="*/ 125 w 234"/>
                <a:gd name="T49" fmla="*/ 5 h 357"/>
                <a:gd name="T50" fmla="*/ 122 w 234"/>
                <a:gd name="T51" fmla="*/ 18 h 357"/>
                <a:gd name="T52" fmla="*/ 142 w 234"/>
                <a:gd name="T53" fmla="*/ 6 h 357"/>
                <a:gd name="T54" fmla="*/ 152 w 234"/>
                <a:gd name="T55" fmla="*/ 7 h 357"/>
                <a:gd name="T56" fmla="*/ 167 w 234"/>
                <a:gd name="T57" fmla="*/ 11 h 357"/>
                <a:gd name="T58" fmla="*/ 176 w 234"/>
                <a:gd name="T59" fmla="*/ 21 h 357"/>
                <a:gd name="T60" fmla="*/ 177 w 234"/>
                <a:gd name="T61" fmla="*/ 42 h 357"/>
                <a:gd name="T62" fmla="*/ 158 w 234"/>
                <a:gd name="T63" fmla="*/ 35 h 357"/>
                <a:gd name="T64" fmla="*/ 162 w 234"/>
                <a:gd name="T65" fmla="*/ 18 h 357"/>
                <a:gd name="T66" fmla="*/ 149 w 234"/>
                <a:gd name="T67" fmla="*/ 30 h 357"/>
                <a:gd name="T68" fmla="*/ 145 w 234"/>
                <a:gd name="T69" fmla="*/ 31 h 357"/>
                <a:gd name="T70" fmla="*/ 143 w 234"/>
                <a:gd name="T71" fmla="*/ 67 h 357"/>
                <a:gd name="T72" fmla="*/ 155 w 234"/>
                <a:gd name="T73" fmla="*/ 41 h 357"/>
                <a:gd name="T74" fmla="*/ 190 w 234"/>
                <a:gd name="T75" fmla="*/ 72 h 357"/>
                <a:gd name="T76" fmla="*/ 187 w 234"/>
                <a:gd name="T77" fmla="*/ 85 h 357"/>
                <a:gd name="T78" fmla="*/ 177 w 234"/>
                <a:gd name="T79" fmla="*/ 77 h 357"/>
                <a:gd name="T80" fmla="*/ 177 w 234"/>
                <a:gd name="T81" fmla="*/ 78 h 357"/>
                <a:gd name="T82" fmla="*/ 173 w 234"/>
                <a:gd name="T83" fmla="*/ 80 h 357"/>
                <a:gd name="T84" fmla="*/ 179 w 234"/>
                <a:gd name="T85" fmla="*/ 84 h 357"/>
                <a:gd name="T86" fmla="*/ 158 w 234"/>
                <a:gd name="T87" fmla="*/ 96 h 357"/>
                <a:gd name="T88" fmla="*/ 123 w 234"/>
                <a:gd name="T89" fmla="*/ 135 h 357"/>
                <a:gd name="T90" fmla="*/ 95 w 234"/>
                <a:gd name="T91" fmla="*/ 123 h 357"/>
                <a:gd name="T92" fmla="*/ 89 w 234"/>
                <a:gd name="T93" fmla="*/ 151 h 357"/>
                <a:gd name="T94" fmla="*/ 112 w 234"/>
                <a:gd name="T95" fmla="*/ 172 h 357"/>
                <a:gd name="T96" fmla="*/ 132 w 234"/>
                <a:gd name="T97" fmla="*/ 173 h 357"/>
                <a:gd name="T98" fmla="*/ 145 w 234"/>
                <a:gd name="T99" fmla="*/ 169 h 357"/>
                <a:gd name="T100" fmla="*/ 166 w 234"/>
                <a:gd name="T101" fmla="*/ 175 h 357"/>
                <a:gd name="T102" fmla="*/ 221 w 234"/>
                <a:gd name="T103" fmla="*/ 211 h 357"/>
                <a:gd name="T104" fmla="*/ 227 w 234"/>
                <a:gd name="T105" fmla="*/ 23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57">
                  <a:moveTo>
                    <a:pt x="227" y="234"/>
                  </a:moveTo>
                  <a:cubicBezTo>
                    <a:pt x="226" y="236"/>
                    <a:pt x="225" y="237"/>
                    <a:pt x="224" y="239"/>
                  </a:cubicBezTo>
                  <a:cubicBezTo>
                    <a:pt x="223" y="239"/>
                    <a:pt x="224" y="239"/>
                    <a:pt x="223" y="239"/>
                  </a:cubicBezTo>
                  <a:cubicBezTo>
                    <a:pt x="221" y="243"/>
                    <a:pt x="224" y="249"/>
                    <a:pt x="222" y="254"/>
                  </a:cubicBezTo>
                  <a:cubicBezTo>
                    <a:pt x="222" y="257"/>
                    <a:pt x="219" y="261"/>
                    <a:pt x="219" y="264"/>
                  </a:cubicBezTo>
                  <a:cubicBezTo>
                    <a:pt x="220" y="268"/>
                    <a:pt x="211" y="266"/>
                    <a:pt x="210" y="269"/>
                  </a:cubicBezTo>
                  <a:cubicBezTo>
                    <a:pt x="209" y="269"/>
                    <a:pt x="208" y="270"/>
                    <a:pt x="206" y="271"/>
                  </a:cubicBezTo>
                  <a:cubicBezTo>
                    <a:pt x="203" y="274"/>
                    <a:pt x="201" y="281"/>
                    <a:pt x="201" y="285"/>
                  </a:cubicBezTo>
                  <a:cubicBezTo>
                    <a:pt x="199" y="292"/>
                    <a:pt x="192" y="306"/>
                    <a:pt x="183" y="299"/>
                  </a:cubicBezTo>
                  <a:cubicBezTo>
                    <a:pt x="183" y="300"/>
                    <a:pt x="187" y="304"/>
                    <a:pt x="188" y="305"/>
                  </a:cubicBezTo>
                  <a:cubicBezTo>
                    <a:pt x="190" y="310"/>
                    <a:pt x="179" y="315"/>
                    <a:pt x="177" y="312"/>
                  </a:cubicBezTo>
                  <a:cubicBezTo>
                    <a:pt x="177" y="313"/>
                    <a:pt x="178" y="316"/>
                    <a:pt x="179" y="317"/>
                  </a:cubicBezTo>
                  <a:cubicBezTo>
                    <a:pt x="177" y="320"/>
                    <a:pt x="174" y="316"/>
                    <a:pt x="172" y="317"/>
                  </a:cubicBezTo>
                  <a:cubicBezTo>
                    <a:pt x="172" y="319"/>
                    <a:pt x="174" y="321"/>
                    <a:pt x="176" y="320"/>
                  </a:cubicBezTo>
                  <a:cubicBezTo>
                    <a:pt x="178" y="319"/>
                    <a:pt x="176" y="325"/>
                    <a:pt x="176" y="323"/>
                  </a:cubicBezTo>
                  <a:cubicBezTo>
                    <a:pt x="175" y="325"/>
                    <a:pt x="174" y="332"/>
                    <a:pt x="172" y="332"/>
                  </a:cubicBezTo>
                  <a:cubicBezTo>
                    <a:pt x="172" y="334"/>
                    <a:pt x="176" y="333"/>
                    <a:pt x="177" y="335"/>
                  </a:cubicBezTo>
                  <a:cubicBezTo>
                    <a:pt x="178" y="338"/>
                    <a:pt x="176" y="337"/>
                    <a:pt x="175" y="339"/>
                  </a:cubicBezTo>
                  <a:cubicBezTo>
                    <a:pt x="173" y="342"/>
                    <a:pt x="175" y="346"/>
                    <a:pt x="177" y="348"/>
                  </a:cubicBezTo>
                  <a:cubicBezTo>
                    <a:pt x="175" y="350"/>
                    <a:pt x="178" y="347"/>
                    <a:pt x="176" y="349"/>
                  </a:cubicBezTo>
                  <a:cubicBezTo>
                    <a:pt x="176" y="349"/>
                    <a:pt x="186" y="354"/>
                    <a:pt x="187" y="355"/>
                  </a:cubicBezTo>
                  <a:cubicBezTo>
                    <a:pt x="189" y="357"/>
                    <a:pt x="175" y="357"/>
                    <a:pt x="176" y="356"/>
                  </a:cubicBezTo>
                  <a:cubicBezTo>
                    <a:pt x="176" y="356"/>
                    <a:pt x="170" y="354"/>
                    <a:pt x="170" y="353"/>
                  </a:cubicBezTo>
                  <a:cubicBezTo>
                    <a:pt x="170" y="354"/>
                    <a:pt x="166" y="350"/>
                    <a:pt x="164" y="350"/>
                  </a:cubicBezTo>
                  <a:cubicBezTo>
                    <a:pt x="164" y="350"/>
                    <a:pt x="165" y="349"/>
                    <a:pt x="165" y="349"/>
                  </a:cubicBezTo>
                  <a:cubicBezTo>
                    <a:pt x="165" y="349"/>
                    <a:pt x="163" y="348"/>
                    <a:pt x="162" y="347"/>
                  </a:cubicBezTo>
                  <a:cubicBezTo>
                    <a:pt x="163" y="346"/>
                    <a:pt x="163" y="348"/>
                    <a:pt x="164" y="348"/>
                  </a:cubicBezTo>
                  <a:cubicBezTo>
                    <a:pt x="164" y="348"/>
                    <a:pt x="163" y="344"/>
                    <a:pt x="163" y="345"/>
                  </a:cubicBezTo>
                  <a:cubicBezTo>
                    <a:pt x="162" y="345"/>
                    <a:pt x="163" y="347"/>
                    <a:pt x="161" y="346"/>
                  </a:cubicBezTo>
                  <a:cubicBezTo>
                    <a:pt x="161" y="345"/>
                    <a:pt x="162" y="344"/>
                    <a:pt x="161" y="343"/>
                  </a:cubicBezTo>
                  <a:cubicBezTo>
                    <a:pt x="160" y="344"/>
                    <a:pt x="158" y="343"/>
                    <a:pt x="160" y="342"/>
                  </a:cubicBezTo>
                  <a:cubicBezTo>
                    <a:pt x="158" y="342"/>
                    <a:pt x="157" y="340"/>
                    <a:pt x="158" y="339"/>
                  </a:cubicBezTo>
                  <a:cubicBezTo>
                    <a:pt x="156" y="338"/>
                    <a:pt x="160" y="334"/>
                    <a:pt x="154" y="334"/>
                  </a:cubicBezTo>
                  <a:cubicBezTo>
                    <a:pt x="154" y="333"/>
                    <a:pt x="155" y="329"/>
                    <a:pt x="154" y="327"/>
                  </a:cubicBezTo>
                  <a:cubicBezTo>
                    <a:pt x="155" y="326"/>
                    <a:pt x="157" y="327"/>
                    <a:pt x="157" y="328"/>
                  </a:cubicBezTo>
                  <a:cubicBezTo>
                    <a:pt x="157" y="327"/>
                    <a:pt x="156" y="319"/>
                    <a:pt x="155" y="320"/>
                  </a:cubicBezTo>
                  <a:cubicBezTo>
                    <a:pt x="155" y="320"/>
                    <a:pt x="155" y="323"/>
                    <a:pt x="155" y="324"/>
                  </a:cubicBezTo>
                  <a:cubicBezTo>
                    <a:pt x="155" y="324"/>
                    <a:pt x="150" y="311"/>
                    <a:pt x="150" y="309"/>
                  </a:cubicBezTo>
                  <a:cubicBezTo>
                    <a:pt x="147" y="307"/>
                    <a:pt x="153" y="293"/>
                    <a:pt x="149" y="289"/>
                  </a:cubicBezTo>
                  <a:cubicBezTo>
                    <a:pt x="149" y="289"/>
                    <a:pt x="149" y="287"/>
                    <a:pt x="149" y="286"/>
                  </a:cubicBezTo>
                  <a:cubicBezTo>
                    <a:pt x="149" y="285"/>
                    <a:pt x="149" y="285"/>
                    <a:pt x="149" y="285"/>
                  </a:cubicBezTo>
                  <a:cubicBezTo>
                    <a:pt x="149" y="280"/>
                    <a:pt x="151" y="255"/>
                    <a:pt x="145" y="253"/>
                  </a:cubicBezTo>
                  <a:cubicBezTo>
                    <a:pt x="142" y="250"/>
                    <a:pt x="138" y="248"/>
                    <a:pt x="135" y="246"/>
                  </a:cubicBezTo>
                  <a:cubicBezTo>
                    <a:pt x="131" y="239"/>
                    <a:pt x="126" y="230"/>
                    <a:pt x="122" y="224"/>
                  </a:cubicBezTo>
                  <a:cubicBezTo>
                    <a:pt x="120" y="223"/>
                    <a:pt x="118" y="219"/>
                    <a:pt x="118" y="218"/>
                  </a:cubicBezTo>
                  <a:cubicBezTo>
                    <a:pt x="117" y="213"/>
                    <a:pt x="120" y="214"/>
                    <a:pt x="120" y="211"/>
                  </a:cubicBezTo>
                  <a:cubicBezTo>
                    <a:pt x="116" y="209"/>
                    <a:pt x="118" y="203"/>
                    <a:pt x="120" y="200"/>
                  </a:cubicBezTo>
                  <a:cubicBezTo>
                    <a:pt x="125" y="193"/>
                    <a:pt x="129" y="191"/>
                    <a:pt x="124" y="180"/>
                  </a:cubicBezTo>
                  <a:cubicBezTo>
                    <a:pt x="128" y="175"/>
                    <a:pt x="118" y="182"/>
                    <a:pt x="119" y="182"/>
                  </a:cubicBezTo>
                  <a:cubicBezTo>
                    <a:pt x="116" y="182"/>
                    <a:pt x="111" y="178"/>
                    <a:pt x="109" y="176"/>
                  </a:cubicBezTo>
                  <a:cubicBezTo>
                    <a:pt x="107" y="174"/>
                    <a:pt x="105" y="169"/>
                    <a:pt x="102" y="166"/>
                  </a:cubicBezTo>
                  <a:cubicBezTo>
                    <a:pt x="95" y="166"/>
                    <a:pt x="92" y="161"/>
                    <a:pt x="87" y="158"/>
                  </a:cubicBezTo>
                  <a:cubicBezTo>
                    <a:pt x="87" y="157"/>
                    <a:pt x="84" y="158"/>
                    <a:pt x="83" y="159"/>
                  </a:cubicBezTo>
                  <a:cubicBezTo>
                    <a:pt x="77" y="159"/>
                    <a:pt x="70" y="154"/>
                    <a:pt x="66" y="151"/>
                  </a:cubicBezTo>
                  <a:cubicBezTo>
                    <a:pt x="61" y="147"/>
                    <a:pt x="61" y="141"/>
                    <a:pt x="57" y="137"/>
                  </a:cubicBezTo>
                  <a:cubicBezTo>
                    <a:pt x="56" y="135"/>
                    <a:pt x="55" y="134"/>
                    <a:pt x="55" y="134"/>
                  </a:cubicBezTo>
                  <a:cubicBezTo>
                    <a:pt x="55" y="134"/>
                    <a:pt x="55" y="134"/>
                    <a:pt x="55" y="134"/>
                  </a:cubicBezTo>
                  <a:cubicBezTo>
                    <a:pt x="56" y="133"/>
                    <a:pt x="53" y="127"/>
                    <a:pt x="52" y="126"/>
                  </a:cubicBezTo>
                  <a:cubicBezTo>
                    <a:pt x="51" y="125"/>
                    <a:pt x="52" y="117"/>
                    <a:pt x="50" y="117"/>
                  </a:cubicBezTo>
                  <a:cubicBezTo>
                    <a:pt x="48" y="117"/>
                    <a:pt x="50" y="129"/>
                    <a:pt x="51" y="131"/>
                  </a:cubicBezTo>
                  <a:cubicBezTo>
                    <a:pt x="51" y="132"/>
                    <a:pt x="53" y="145"/>
                    <a:pt x="51" y="143"/>
                  </a:cubicBezTo>
                  <a:cubicBezTo>
                    <a:pt x="51" y="141"/>
                    <a:pt x="50" y="139"/>
                    <a:pt x="48" y="138"/>
                  </a:cubicBezTo>
                  <a:cubicBezTo>
                    <a:pt x="48" y="137"/>
                    <a:pt x="48" y="133"/>
                    <a:pt x="47" y="131"/>
                  </a:cubicBezTo>
                  <a:cubicBezTo>
                    <a:pt x="47" y="131"/>
                    <a:pt x="43" y="128"/>
                    <a:pt x="44" y="127"/>
                  </a:cubicBezTo>
                  <a:cubicBezTo>
                    <a:pt x="44" y="127"/>
                    <a:pt x="46" y="126"/>
                    <a:pt x="46" y="126"/>
                  </a:cubicBezTo>
                  <a:cubicBezTo>
                    <a:pt x="46" y="126"/>
                    <a:pt x="46" y="124"/>
                    <a:pt x="46" y="124"/>
                  </a:cubicBezTo>
                  <a:cubicBezTo>
                    <a:pt x="44" y="120"/>
                    <a:pt x="47" y="115"/>
                    <a:pt x="45" y="111"/>
                  </a:cubicBezTo>
                  <a:cubicBezTo>
                    <a:pt x="45" y="109"/>
                    <a:pt x="41" y="109"/>
                    <a:pt x="40" y="108"/>
                  </a:cubicBezTo>
                  <a:cubicBezTo>
                    <a:pt x="40" y="107"/>
                    <a:pt x="41" y="105"/>
                    <a:pt x="40" y="104"/>
                  </a:cubicBezTo>
                  <a:cubicBezTo>
                    <a:pt x="39" y="102"/>
                    <a:pt x="40" y="97"/>
                    <a:pt x="40" y="95"/>
                  </a:cubicBezTo>
                  <a:cubicBezTo>
                    <a:pt x="40" y="95"/>
                    <a:pt x="43" y="91"/>
                    <a:pt x="43" y="90"/>
                  </a:cubicBezTo>
                  <a:cubicBezTo>
                    <a:pt x="45" y="88"/>
                    <a:pt x="46" y="84"/>
                    <a:pt x="49" y="82"/>
                  </a:cubicBezTo>
                  <a:cubicBezTo>
                    <a:pt x="50" y="81"/>
                    <a:pt x="52" y="78"/>
                    <a:pt x="52" y="77"/>
                  </a:cubicBezTo>
                  <a:cubicBezTo>
                    <a:pt x="53" y="76"/>
                    <a:pt x="54" y="73"/>
                    <a:pt x="54" y="72"/>
                  </a:cubicBezTo>
                  <a:cubicBezTo>
                    <a:pt x="53" y="67"/>
                    <a:pt x="50" y="66"/>
                    <a:pt x="56" y="66"/>
                  </a:cubicBezTo>
                  <a:cubicBezTo>
                    <a:pt x="52" y="64"/>
                    <a:pt x="55" y="56"/>
                    <a:pt x="56" y="55"/>
                  </a:cubicBezTo>
                  <a:cubicBezTo>
                    <a:pt x="55" y="54"/>
                    <a:pt x="55" y="54"/>
                    <a:pt x="55" y="53"/>
                  </a:cubicBezTo>
                  <a:cubicBezTo>
                    <a:pt x="54" y="55"/>
                    <a:pt x="54" y="54"/>
                    <a:pt x="53" y="55"/>
                  </a:cubicBezTo>
                  <a:cubicBezTo>
                    <a:pt x="53" y="53"/>
                    <a:pt x="52" y="48"/>
                    <a:pt x="52" y="48"/>
                  </a:cubicBezTo>
                  <a:cubicBezTo>
                    <a:pt x="52" y="47"/>
                    <a:pt x="53" y="45"/>
                    <a:pt x="53" y="45"/>
                  </a:cubicBezTo>
                  <a:cubicBezTo>
                    <a:pt x="53" y="39"/>
                    <a:pt x="45" y="40"/>
                    <a:pt x="43" y="38"/>
                  </a:cubicBezTo>
                  <a:cubicBezTo>
                    <a:pt x="40" y="37"/>
                    <a:pt x="41" y="37"/>
                    <a:pt x="38" y="39"/>
                  </a:cubicBezTo>
                  <a:cubicBezTo>
                    <a:pt x="40" y="39"/>
                    <a:pt x="39" y="38"/>
                    <a:pt x="40" y="38"/>
                  </a:cubicBezTo>
                  <a:cubicBezTo>
                    <a:pt x="40" y="41"/>
                    <a:pt x="32" y="40"/>
                    <a:pt x="30" y="41"/>
                  </a:cubicBezTo>
                  <a:cubicBezTo>
                    <a:pt x="31" y="41"/>
                    <a:pt x="30" y="41"/>
                    <a:pt x="28" y="41"/>
                  </a:cubicBezTo>
                  <a:cubicBezTo>
                    <a:pt x="28" y="41"/>
                    <a:pt x="28" y="41"/>
                    <a:pt x="28" y="41"/>
                  </a:cubicBezTo>
                  <a:cubicBezTo>
                    <a:pt x="24" y="44"/>
                    <a:pt x="10" y="49"/>
                    <a:pt x="9" y="51"/>
                  </a:cubicBezTo>
                  <a:cubicBezTo>
                    <a:pt x="10" y="51"/>
                    <a:pt x="1" y="52"/>
                    <a:pt x="0" y="52"/>
                  </a:cubicBezTo>
                  <a:cubicBezTo>
                    <a:pt x="2" y="51"/>
                    <a:pt x="12" y="49"/>
                    <a:pt x="13" y="47"/>
                  </a:cubicBezTo>
                  <a:cubicBezTo>
                    <a:pt x="15" y="46"/>
                    <a:pt x="16" y="45"/>
                    <a:pt x="17" y="44"/>
                  </a:cubicBezTo>
                  <a:cubicBezTo>
                    <a:pt x="17" y="44"/>
                    <a:pt x="17" y="43"/>
                    <a:pt x="17" y="43"/>
                  </a:cubicBezTo>
                  <a:cubicBezTo>
                    <a:pt x="16" y="42"/>
                    <a:pt x="13" y="43"/>
                    <a:pt x="11" y="42"/>
                  </a:cubicBezTo>
                  <a:cubicBezTo>
                    <a:pt x="12" y="42"/>
                    <a:pt x="13" y="40"/>
                    <a:pt x="13" y="39"/>
                  </a:cubicBezTo>
                  <a:cubicBezTo>
                    <a:pt x="11" y="38"/>
                    <a:pt x="9" y="36"/>
                    <a:pt x="11" y="33"/>
                  </a:cubicBezTo>
                  <a:cubicBezTo>
                    <a:pt x="13" y="31"/>
                    <a:pt x="24" y="26"/>
                    <a:pt x="24" y="27"/>
                  </a:cubicBezTo>
                  <a:cubicBezTo>
                    <a:pt x="24" y="26"/>
                    <a:pt x="25" y="26"/>
                    <a:pt x="25" y="25"/>
                  </a:cubicBezTo>
                  <a:cubicBezTo>
                    <a:pt x="22" y="25"/>
                    <a:pt x="19" y="26"/>
                    <a:pt x="17" y="24"/>
                  </a:cubicBezTo>
                  <a:cubicBezTo>
                    <a:pt x="17" y="22"/>
                    <a:pt x="18" y="20"/>
                    <a:pt x="21" y="20"/>
                  </a:cubicBezTo>
                  <a:cubicBezTo>
                    <a:pt x="20" y="20"/>
                    <a:pt x="23" y="19"/>
                    <a:pt x="23" y="19"/>
                  </a:cubicBezTo>
                  <a:cubicBezTo>
                    <a:pt x="26" y="17"/>
                    <a:pt x="28" y="18"/>
                    <a:pt x="30" y="19"/>
                  </a:cubicBezTo>
                  <a:cubicBezTo>
                    <a:pt x="30" y="18"/>
                    <a:pt x="30" y="16"/>
                    <a:pt x="30" y="16"/>
                  </a:cubicBezTo>
                  <a:cubicBezTo>
                    <a:pt x="31" y="14"/>
                    <a:pt x="28" y="13"/>
                    <a:pt x="29" y="12"/>
                  </a:cubicBezTo>
                  <a:cubicBezTo>
                    <a:pt x="30" y="10"/>
                    <a:pt x="36" y="10"/>
                    <a:pt x="36" y="9"/>
                  </a:cubicBezTo>
                  <a:cubicBezTo>
                    <a:pt x="44" y="4"/>
                    <a:pt x="57" y="0"/>
                    <a:pt x="64" y="6"/>
                  </a:cubicBezTo>
                  <a:cubicBezTo>
                    <a:pt x="66" y="7"/>
                    <a:pt x="68" y="8"/>
                    <a:pt x="69" y="8"/>
                  </a:cubicBezTo>
                  <a:cubicBezTo>
                    <a:pt x="70" y="8"/>
                    <a:pt x="71" y="8"/>
                    <a:pt x="72" y="8"/>
                  </a:cubicBezTo>
                  <a:cubicBezTo>
                    <a:pt x="74" y="9"/>
                    <a:pt x="76" y="12"/>
                    <a:pt x="78" y="13"/>
                  </a:cubicBezTo>
                  <a:cubicBezTo>
                    <a:pt x="78" y="13"/>
                    <a:pt x="78" y="13"/>
                    <a:pt x="78" y="13"/>
                  </a:cubicBezTo>
                  <a:cubicBezTo>
                    <a:pt x="78" y="13"/>
                    <a:pt x="79" y="13"/>
                    <a:pt x="80" y="13"/>
                  </a:cubicBezTo>
                  <a:cubicBezTo>
                    <a:pt x="81" y="12"/>
                    <a:pt x="93" y="10"/>
                    <a:pt x="94" y="10"/>
                  </a:cubicBezTo>
                  <a:cubicBezTo>
                    <a:pt x="94" y="10"/>
                    <a:pt x="94" y="13"/>
                    <a:pt x="94" y="13"/>
                  </a:cubicBezTo>
                  <a:cubicBezTo>
                    <a:pt x="95" y="13"/>
                    <a:pt x="97" y="11"/>
                    <a:pt x="97" y="12"/>
                  </a:cubicBezTo>
                  <a:cubicBezTo>
                    <a:pt x="97" y="12"/>
                    <a:pt x="97" y="14"/>
                    <a:pt x="97" y="14"/>
                  </a:cubicBezTo>
                  <a:cubicBezTo>
                    <a:pt x="100" y="12"/>
                    <a:pt x="101" y="13"/>
                    <a:pt x="103" y="15"/>
                  </a:cubicBezTo>
                  <a:cubicBezTo>
                    <a:pt x="103" y="15"/>
                    <a:pt x="114" y="18"/>
                    <a:pt x="108" y="19"/>
                  </a:cubicBezTo>
                  <a:cubicBezTo>
                    <a:pt x="111" y="21"/>
                    <a:pt x="114" y="18"/>
                    <a:pt x="116" y="22"/>
                  </a:cubicBezTo>
                  <a:cubicBezTo>
                    <a:pt x="116" y="21"/>
                    <a:pt x="116" y="20"/>
                    <a:pt x="117" y="19"/>
                  </a:cubicBezTo>
                  <a:cubicBezTo>
                    <a:pt x="113" y="16"/>
                    <a:pt x="110" y="19"/>
                    <a:pt x="107" y="14"/>
                  </a:cubicBezTo>
                  <a:cubicBezTo>
                    <a:pt x="108" y="12"/>
                    <a:pt x="111" y="12"/>
                    <a:pt x="114" y="13"/>
                  </a:cubicBezTo>
                  <a:cubicBezTo>
                    <a:pt x="111" y="12"/>
                    <a:pt x="105" y="11"/>
                    <a:pt x="108" y="7"/>
                  </a:cubicBezTo>
                  <a:cubicBezTo>
                    <a:pt x="108" y="7"/>
                    <a:pt x="108" y="7"/>
                    <a:pt x="107" y="7"/>
                  </a:cubicBezTo>
                  <a:cubicBezTo>
                    <a:pt x="104" y="11"/>
                    <a:pt x="98" y="6"/>
                    <a:pt x="100" y="5"/>
                  </a:cubicBezTo>
                  <a:cubicBezTo>
                    <a:pt x="101" y="0"/>
                    <a:pt x="113" y="0"/>
                    <a:pt x="116" y="2"/>
                  </a:cubicBezTo>
                  <a:cubicBezTo>
                    <a:pt x="118" y="4"/>
                    <a:pt x="124" y="7"/>
                    <a:pt x="124" y="9"/>
                  </a:cubicBezTo>
                  <a:cubicBezTo>
                    <a:pt x="125" y="6"/>
                    <a:pt x="126" y="5"/>
                    <a:pt x="125" y="5"/>
                  </a:cubicBezTo>
                  <a:cubicBezTo>
                    <a:pt x="125" y="4"/>
                    <a:pt x="130" y="4"/>
                    <a:pt x="131" y="5"/>
                  </a:cubicBezTo>
                  <a:cubicBezTo>
                    <a:pt x="129" y="7"/>
                    <a:pt x="125" y="12"/>
                    <a:pt x="128" y="13"/>
                  </a:cubicBezTo>
                  <a:cubicBezTo>
                    <a:pt x="128" y="11"/>
                    <a:pt x="130" y="16"/>
                    <a:pt x="130" y="16"/>
                  </a:cubicBezTo>
                  <a:cubicBezTo>
                    <a:pt x="127" y="19"/>
                    <a:pt x="126" y="21"/>
                    <a:pt x="122" y="18"/>
                  </a:cubicBezTo>
                  <a:cubicBezTo>
                    <a:pt x="122" y="18"/>
                    <a:pt x="122" y="18"/>
                    <a:pt x="122" y="18"/>
                  </a:cubicBezTo>
                  <a:cubicBezTo>
                    <a:pt x="123" y="20"/>
                    <a:pt x="131" y="25"/>
                    <a:pt x="132" y="20"/>
                  </a:cubicBezTo>
                  <a:cubicBezTo>
                    <a:pt x="132" y="20"/>
                    <a:pt x="131" y="19"/>
                    <a:pt x="131" y="19"/>
                  </a:cubicBezTo>
                  <a:cubicBezTo>
                    <a:pt x="131" y="16"/>
                    <a:pt x="136" y="17"/>
                    <a:pt x="137" y="17"/>
                  </a:cubicBezTo>
                  <a:cubicBezTo>
                    <a:pt x="136" y="16"/>
                    <a:pt x="137" y="14"/>
                    <a:pt x="137" y="13"/>
                  </a:cubicBezTo>
                  <a:cubicBezTo>
                    <a:pt x="139" y="11"/>
                    <a:pt x="141" y="9"/>
                    <a:pt x="142" y="6"/>
                  </a:cubicBezTo>
                  <a:cubicBezTo>
                    <a:pt x="146" y="0"/>
                    <a:pt x="154" y="8"/>
                    <a:pt x="145" y="9"/>
                  </a:cubicBezTo>
                  <a:cubicBezTo>
                    <a:pt x="141" y="10"/>
                    <a:pt x="144" y="18"/>
                    <a:pt x="144" y="21"/>
                  </a:cubicBezTo>
                  <a:cubicBezTo>
                    <a:pt x="147" y="16"/>
                    <a:pt x="147" y="25"/>
                    <a:pt x="147" y="25"/>
                  </a:cubicBezTo>
                  <a:cubicBezTo>
                    <a:pt x="149" y="24"/>
                    <a:pt x="151" y="21"/>
                    <a:pt x="151" y="18"/>
                  </a:cubicBezTo>
                  <a:cubicBezTo>
                    <a:pt x="146" y="15"/>
                    <a:pt x="147" y="9"/>
                    <a:pt x="152" y="7"/>
                  </a:cubicBezTo>
                  <a:cubicBezTo>
                    <a:pt x="152" y="6"/>
                    <a:pt x="153" y="5"/>
                    <a:pt x="153" y="4"/>
                  </a:cubicBezTo>
                  <a:cubicBezTo>
                    <a:pt x="153" y="4"/>
                    <a:pt x="153" y="4"/>
                    <a:pt x="153" y="4"/>
                  </a:cubicBezTo>
                  <a:cubicBezTo>
                    <a:pt x="153" y="5"/>
                    <a:pt x="153" y="6"/>
                    <a:pt x="153" y="7"/>
                  </a:cubicBezTo>
                  <a:cubicBezTo>
                    <a:pt x="154" y="6"/>
                    <a:pt x="155" y="6"/>
                    <a:pt x="156" y="6"/>
                  </a:cubicBezTo>
                  <a:cubicBezTo>
                    <a:pt x="156" y="5"/>
                    <a:pt x="171" y="11"/>
                    <a:pt x="167" y="11"/>
                  </a:cubicBezTo>
                  <a:cubicBezTo>
                    <a:pt x="167" y="11"/>
                    <a:pt x="167" y="11"/>
                    <a:pt x="167" y="11"/>
                  </a:cubicBezTo>
                  <a:cubicBezTo>
                    <a:pt x="167" y="11"/>
                    <a:pt x="167" y="11"/>
                    <a:pt x="167" y="11"/>
                  </a:cubicBezTo>
                  <a:cubicBezTo>
                    <a:pt x="169" y="13"/>
                    <a:pt x="173" y="15"/>
                    <a:pt x="175" y="16"/>
                  </a:cubicBezTo>
                  <a:cubicBezTo>
                    <a:pt x="176" y="18"/>
                    <a:pt x="176" y="18"/>
                    <a:pt x="176" y="18"/>
                  </a:cubicBezTo>
                  <a:cubicBezTo>
                    <a:pt x="177" y="18"/>
                    <a:pt x="177" y="20"/>
                    <a:pt x="176" y="21"/>
                  </a:cubicBezTo>
                  <a:cubicBezTo>
                    <a:pt x="177" y="22"/>
                    <a:pt x="175" y="25"/>
                    <a:pt x="181" y="27"/>
                  </a:cubicBezTo>
                  <a:cubicBezTo>
                    <a:pt x="182" y="28"/>
                    <a:pt x="183" y="29"/>
                    <a:pt x="185" y="30"/>
                  </a:cubicBezTo>
                  <a:cubicBezTo>
                    <a:pt x="185" y="36"/>
                    <a:pt x="178" y="36"/>
                    <a:pt x="176" y="31"/>
                  </a:cubicBezTo>
                  <a:cubicBezTo>
                    <a:pt x="172" y="30"/>
                    <a:pt x="177" y="37"/>
                    <a:pt x="177" y="37"/>
                  </a:cubicBezTo>
                  <a:cubicBezTo>
                    <a:pt x="177" y="39"/>
                    <a:pt x="177" y="41"/>
                    <a:pt x="177" y="42"/>
                  </a:cubicBezTo>
                  <a:cubicBezTo>
                    <a:pt x="176" y="42"/>
                    <a:pt x="175" y="41"/>
                    <a:pt x="174" y="40"/>
                  </a:cubicBezTo>
                  <a:cubicBezTo>
                    <a:pt x="172" y="41"/>
                    <a:pt x="176" y="43"/>
                    <a:pt x="175" y="44"/>
                  </a:cubicBezTo>
                  <a:cubicBezTo>
                    <a:pt x="173" y="45"/>
                    <a:pt x="168" y="41"/>
                    <a:pt x="167" y="40"/>
                  </a:cubicBezTo>
                  <a:cubicBezTo>
                    <a:pt x="166" y="39"/>
                    <a:pt x="166" y="37"/>
                    <a:pt x="165" y="35"/>
                  </a:cubicBezTo>
                  <a:cubicBezTo>
                    <a:pt x="164" y="36"/>
                    <a:pt x="158" y="36"/>
                    <a:pt x="158" y="35"/>
                  </a:cubicBezTo>
                  <a:cubicBezTo>
                    <a:pt x="157" y="32"/>
                    <a:pt x="170" y="32"/>
                    <a:pt x="168" y="26"/>
                  </a:cubicBezTo>
                  <a:cubicBezTo>
                    <a:pt x="167" y="26"/>
                    <a:pt x="162" y="28"/>
                    <a:pt x="162" y="27"/>
                  </a:cubicBezTo>
                  <a:cubicBezTo>
                    <a:pt x="160" y="25"/>
                    <a:pt x="163" y="23"/>
                    <a:pt x="165" y="24"/>
                  </a:cubicBezTo>
                  <a:cubicBezTo>
                    <a:pt x="164" y="23"/>
                    <a:pt x="161" y="20"/>
                    <a:pt x="164" y="21"/>
                  </a:cubicBezTo>
                  <a:cubicBezTo>
                    <a:pt x="163" y="19"/>
                    <a:pt x="163" y="18"/>
                    <a:pt x="162" y="18"/>
                  </a:cubicBezTo>
                  <a:cubicBezTo>
                    <a:pt x="162" y="21"/>
                    <a:pt x="158" y="19"/>
                    <a:pt x="158" y="19"/>
                  </a:cubicBezTo>
                  <a:cubicBezTo>
                    <a:pt x="158" y="19"/>
                    <a:pt x="158" y="19"/>
                    <a:pt x="158" y="19"/>
                  </a:cubicBezTo>
                  <a:cubicBezTo>
                    <a:pt x="158" y="19"/>
                    <a:pt x="157" y="18"/>
                    <a:pt x="156" y="19"/>
                  </a:cubicBezTo>
                  <a:cubicBezTo>
                    <a:pt x="160" y="25"/>
                    <a:pt x="150" y="28"/>
                    <a:pt x="151" y="31"/>
                  </a:cubicBezTo>
                  <a:cubicBezTo>
                    <a:pt x="150" y="31"/>
                    <a:pt x="149" y="30"/>
                    <a:pt x="149" y="30"/>
                  </a:cubicBezTo>
                  <a:cubicBezTo>
                    <a:pt x="147" y="32"/>
                    <a:pt x="153" y="35"/>
                    <a:pt x="153" y="36"/>
                  </a:cubicBezTo>
                  <a:cubicBezTo>
                    <a:pt x="152" y="36"/>
                    <a:pt x="146" y="38"/>
                    <a:pt x="145" y="38"/>
                  </a:cubicBezTo>
                  <a:cubicBezTo>
                    <a:pt x="144" y="37"/>
                    <a:pt x="144" y="37"/>
                    <a:pt x="143" y="36"/>
                  </a:cubicBezTo>
                  <a:cubicBezTo>
                    <a:pt x="143" y="35"/>
                    <a:pt x="146" y="31"/>
                    <a:pt x="147" y="30"/>
                  </a:cubicBezTo>
                  <a:cubicBezTo>
                    <a:pt x="146" y="30"/>
                    <a:pt x="146" y="30"/>
                    <a:pt x="145" y="31"/>
                  </a:cubicBezTo>
                  <a:cubicBezTo>
                    <a:pt x="143" y="34"/>
                    <a:pt x="138" y="34"/>
                    <a:pt x="136" y="36"/>
                  </a:cubicBezTo>
                  <a:cubicBezTo>
                    <a:pt x="139" y="36"/>
                    <a:pt x="130" y="42"/>
                    <a:pt x="130" y="42"/>
                  </a:cubicBezTo>
                  <a:cubicBezTo>
                    <a:pt x="125" y="46"/>
                    <a:pt x="128" y="46"/>
                    <a:pt x="128" y="50"/>
                  </a:cubicBezTo>
                  <a:cubicBezTo>
                    <a:pt x="127" y="57"/>
                    <a:pt x="148" y="57"/>
                    <a:pt x="141" y="65"/>
                  </a:cubicBezTo>
                  <a:cubicBezTo>
                    <a:pt x="142" y="65"/>
                    <a:pt x="143" y="66"/>
                    <a:pt x="143" y="67"/>
                  </a:cubicBezTo>
                  <a:cubicBezTo>
                    <a:pt x="143" y="67"/>
                    <a:pt x="141" y="66"/>
                    <a:pt x="141" y="66"/>
                  </a:cubicBezTo>
                  <a:cubicBezTo>
                    <a:pt x="142" y="68"/>
                    <a:pt x="146" y="72"/>
                    <a:pt x="146" y="67"/>
                  </a:cubicBezTo>
                  <a:cubicBezTo>
                    <a:pt x="147" y="59"/>
                    <a:pt x="146" y="63"/>
                    <a:pt x="152" y="59"/>
                  </a:cubicBezTo>
                  <a:cubicBezTo>
                    <a:pt x="156" y="55"/>
                    <a:pt x="150" y="52"/>
                    <a:pt x="153" y="49"/>
                  </a:cubicBezTo>
                  <a:cubicBezTo>
                    <a:pt x="155" y="48"/>
                    <a:pt x="155" y="43"/>
                    <a:pt x="155" y="41"/>
                  </a:cubicBezTo>
                  <a:cubicBezTo>
                    <a:pt x="156" y="36"/>
                    <a:pt x="169" y="44"/>
                    <a:pt x="169" y="47"/>
                  </a:cubicBezTo>
                  <a:cubicBezTo>
                    <a:pt x="167" y="58"/>
                    <a:pt x="173" y="48"/>
                    <a:pt x="177" y="48"/>
                  </a:cubicBezTo>
                  <a:cubicBezTo>
                    <a:pt x="181" y="51"/>
                    <a:pt x="180" y="60"/>
                    <a:pt x="184" y="63"/>
                  </a:cubicBezTo>
                  <a:cubicBezTo>
                    <a:pt x="185" y="63"/>
                    <a:pt x="186" y="64"/>
                    <a:pt x="188" y="66"/>
                  </a:cubicBezTo>
                  <a:cubicBezTo>
                    <a:pt x="189" y="67"/>
                    <a:pt x="190" y="69"/>
                    <a:pt x="190" y="72"/>
                  </a:cubicBezTo>
                  <a:cubicBezTo>
                    <a:pt x="190" y="72"/>
                    <a:pt x="189" y="72"/>
                    <a:pt x="189" y="72"/>
                  </a:cubicBezTo>
                  <a:cubicBezTo>
                    <a:pt x="191" y="72"/>
                    <a:pt x="189" y="76"/>
                    <a:pt x="190" y="77"/>
                  </a:cubicBezTo>
                  <a:cubicBezTo>
                    <a:pt x="191" y="77"/>
                    <a:pt x="198" y="80"/>
                    <a:pt x="193" y="82"/>
                  </a:cubicBezTo>
                  <a:cubicBezTo>
                    <a:pt x="194" y="83"/>
                    <a:pt x="194" y="88"/>
                    <a:pt x="192" y="83"/>
                  </a:cubicBezTo>
                  <a:cubicBezTo>
                    <a:pt x="190" y="87"/>
                    <a:pt x="190" y="85"/>
                    <a:pt x="187" y="85"/>
                  </a:cubicBezTo>
                  <a:cubicBezTo>
                    <a:pt x="187" y="84"/>
                    <a:pt x="187" y="84"/>
                    <a:pt x="188" y="84"/>
                  </a:cubicBezTo>
                  <a:cubicBezTo>
                    <a:pt x="189" y="81"/>
                    <a:pt x="183" y="84"/>
                    <a:pt x="182" y="83"/>
                  </a:cubicBezTo>
                  <a:cubicBezTo>
                    <a:pt x="181" y="82"/>
                    <a:pt x="186" y="74"/>
                    <a:pt x="188" y="73"/>
                  </a:cubicBezTo>
                  <a:cubicBezTo>
                    <a:pt x="185" y="73"/>
                    <a:pt x="184" y="75"/>
                    <a:pt x="182" y="76"/>
                  </a:cubicBezTo>
                  <a:cubicBezTo>
                    <a:pt x="180" y="76"/>
                    <a:pt x="178" y="76"/>
                    <a:pt x="177" y="77"/>
                  </a:cubicBezTo>
                  <a:cubicBezTo>
                    <a:pt x="176" y="77"/>
                    <a:pt x="175" y="77"/>
                    <a:pt x="174" y="77"/>
                  </a:cubicBezTo>
                  <a:cubicBezTo>
                    <a:pt x="174" y="77"/>
                    <a:pt x="175" y="77"/>
                    <a:pt x="175" y="77"/>
                  </a:cubicBezTo>
                  <a:cubicBezTo>
                    <a:pt x="175" y="77"/>
                    <a:pt x="176" y="77"/>
                    <a:pt x="176" y="78"/>
                  </a:cubicBezTo>
                  <a:cubicBezTo>
                    <a:pt x="176" y="78"/>
                    <a:pt x="176" y="78"/>
                    <a:pt x="176" y="78"/>
                  </a:cubicBezTo>
                  <a:cubicBezTo>
                    <a:pt x="176" y="78"/>
                    <a:pt x="177" y="78"/>
                    <a:pt x="177" y="78"/>
                  </a:cubicBezTo>
                  <a:cubicBezTo>
                    <a:pt x="178" y="80"/>
                    <a:pt x="176" y="79"/>
                    <a:pt x="175" y="79"/>
                  </a:cubicBezTo>
                  <a:cubicBezTo>
                    <a:pt x="174" y="78"/>
                    <a:pt x="173" y="77"/>
                    <a:pt x="172" y="77"/>
                  </a:cubicBezTo>
                  <a:cubicBezTo>
                    <a:pt x="172" y="77"/>
                    <a:pt x="172" y="77"/>
                    <a:pt x="172" y="77"/>
                  </a:cubicBezTo>
                  <a:cubicBezTo>
                    <a:pt x="170" y="77"/>
                    <a:pt x="167" y="78"/>
                    <a:pt x="165" y="79"/>
                  </a:cubicBezTo>
                  <a:cubicBezTo>
                    <a:pt x="167" y="79"/>
                    <a:pt x="172" y="79"/>
                    <a:pt x="173" y="80"/>
                  </a:cubicBezTo>
                  <a:cubicBezTo>
                    <a:pt x="173" y="81"/>
                    <a:pt x="173" y="81"/>
                    <a:pt x="172" y="81"/>
                  </a:cubicBezTo>
                  <a:cubicBezTo>
                    <a:pt x="172" y="82"/>
                    <a:pt x="171" y="82"/>
                    <a:pt x="170" y="82"/>
                  </a:cubicBezTo>
                  <a:cubicBezTo>
                    <a:pt x="170" y="82"/>
                    <a:pt x="170" y="82"/>
                    <a:pt x="171" y="83"/>
                  </a:cubicBezTo>
                  <a:cubicBezTo>
                    <a:pt x="172" y="84"/>
                    <a:pt x="173" y="85"/>
                    <a:pt x="176" y="85"/>
                  </a:cubicBezTo>
                  <a:cubicBezTo>
                    <a:pt x="174" y="90"/>
                    <a:pt x="177" y="85"/>
                    <a:pt x="179" y="84"/>
                  </a:cubicBezTo>
                  <a:cubicBezTo>
                    <a:pt x="184" y="88"/>
                    <a:pt x="173" y="90"/>
                    <a:pt x="170" y="91"/>
                  </a:cubicBezTo>
                  <a:cubicBezTo>
                    <a:pt x="170" y="91"/>
                    <a:pt x="164" y="95"/>
                    <a:pt x="166" y="91"/>
                  </a:cubicBezTo>
                  <a:cubicBezTo>
                    <a:pt x="166" y="91"/>
                    <a:pt x="166" y="90"/>
                    <a:pt x="167" y="90"/>
                  </a:cubicBezTo>
                  <a:cubicBezTo>
                    <a:pt x="166" y="90"/>
                    <a:pt x="164" y="90"/>
                    <a:pt x="163" y="90"/>
                  </a:cubicBezTo>
                  <a:cubicBezTo>
                    <a:pt x="159" y="91"/>
                    <a:pt x="155" y="92"/>
                    <a:pt x="158" y="96"/>
                  </a:cubicBezTo>
                  <a:cubicBezTo>
                    <a:pt x="158" y="96"/>
                    <a:pt x="158" y="96"/>
                    <a:pt x="157" y="97"/>
                  </a:cubicBezTo>
                  <a:cubicBezTo>
                    <a:pt x="147" y="97"/>
                    <a:pt x="144" y="104"/>
                    <a:pt x="140" y="112"/>
                  </a:cubicBezTo>
                  <a:cubicBezTo>
                    <a:pt x="137" y="116"/>
                    <a:pt x="129" y="116"/>
                    <a:pt x="126" y="121"/>
                  </a:cubicBezTo>
                  <a:cubicBezTo>
                    <a:pt x="127" y="121"/>
                    <a:pt x="127" y="126"/>
                    <a:pt x="126" y="125"/>
                  </a:cubicBezTo>
                  <a:cubicBezTo>
                    <a:pt x="127" y="129"/>
                    <a:pt x="128" y="134"/>
                    <a:pt x="123" y="135"/>
                  </a:cubicBezTo>
                  <a:cubicBezTo>
                    <a:pt x="118" y="133"/>
                    <a:pt x="124" y="119"/>
                    <a:pt x="116" y="123"/>
                  </a:cubicBezTo>
                  <a:cubicBezTo>
                    <a:pt x="116" y="123"/>
                    <a:pt x="114" y="122"/>
                    <a:pt x="114" y="122"/>
                  </a:cubicBezTo>
                  <a:cubicBezTo>
                    <a:pt x="113" y="121"/>
                    <a:pt x="107" y="123"/>
                    <a:pt x="106" y="123"/>
                  </a:cubicBezTo>
                  <a:cubicBezTo>
                    <a:pt x="106" y="124"/>
                    <a:pt x="107" y="124"/>
                    <a:pt x="107" y="125"/>
                  </a:cubicBezTo>
                  <a:cubicBezTo>
                    <a:pt x="105" y="126"/>
                    <a:pt x="97" y="122"/>
                    <a:pt x="95" y="123"/>
                  </a:cubicBezTo>
                  <a:cubicBezTo>
                    <a:pt x="95" y="123"/>
                    <a:pt x="92" y="125"/>
                    <a:pt x="91" y="125"/>
                  </a:cubicBezTo>
                  <a:cubicBezTo>
                    <a:pt x="91" y="125"/>
                    <a:pt x="89" y="127"/>
                    <a:pt x="88" y="127"/>
                  </a:cubicBezTo>
                  <a:cubicBezTo>
                    <a:pt x="87" y="127"/>
                    <a:pt x="87" y="128"/>
                    <a:pt x="85" y="130"/>
                  </a:cubicBezTo>
                  <a:cubicBezTo>
                    <a:pt x="86" y="137"/>
                    <a:pt x="80" y="139"/>
                    <a:pt x="84" y="146"/>
                  </a:cubicBezTo>
                  <a:cubicBezTo>
                    <a:pt x="85" y="147"/>
                    <a:pt x="86" y="153"/>
                    <a:pt x="89" y="151"/>
                  </a:cubicBezTo>
                  <a:cubicBezTo>
                    <a:pt x="91" y="152"/>
                    <a:pt x="96" y="150"/>
                    <a:pt x="97" y="148"/>
                  </a:cubicBezTo>
                  <a:cubicBezTo>
                    <a:pt x="98" y="139"/>
                    <a:pt x="112" y="143"/>
                    <a:pt x="106" y="146"/>
                  </a:cubicBezTo>
                  <a:cubicBezTo>
                    <a:pt x="104" y="148"/>
                    <a:pt x="102" y="156"/>
                    <a:pt x="101" y="158"/>
                  </a:cubicBezTo>
                  <a:cubicBezTo>
                    <a:pt x="104" y="159"/>
                    <a:pt x="111" y="156"/>
                    <a:pt x="114" y="160"/>
                  </a:cubicBezTo>
                  <a:cubicBezTo>
                    <a:pt x="116" y="162"/>
                    <a:pt x="111" y="169"/>
                    <a:pt x="112" y="172"/>
                  </a:cubicBezTo>
                  <a:cubicBezTo>
                    <a:pt x="113" y="173"/>
                    <a:pt x="116" y="179"/>
                    <a:pt x="118" y="178"/>
                  </a:cubicBezTo>
                  <a:cubicBezTo>
                    <a:pt x="120" y="178"/>
                    <a:pt x="123" y="173"/>
                    <a:pt x="126" y="177"/>
                  </a:cubicBezTo>
                  <a:cubicBezTo>
                    <a:pt x="126" y="178"/>
                    <a:pt x="127" y="178"/>
                    <a:pt x="128" y="179"/>
                  </a:cubicBezTo>
                  <a:cubicBezTo>
                    <a:pt x="129" y="178"/>
                    <a:pt x="131" y="176"/>
                    <a:pt x="132" y="175"/>
                  </a:cubicBezTo>
                  <a:cubicBezTo>
                    <a:pt x="132" y="175"/>
                    <a:pt x="132" y="173"/>
                    <a:pt x="132" y="173"/>
                  </a:cubicBezTo>
                  <a:cubicBezTo>
                    <a:pt x="133" y="171"/>
                    <a:pt x="136" y="173"/>
                    <a:pt x="138" y="171"/>
                  </a:cubicBezTo>
                  <a:cubicBezTo>
                    <a:pt x="140" y="169"/>
                    <a:pt x="145" y="167"/>
                    <a:pt x="141" y="170"/>
                  </a:cubicBezTo>
                  <a:cubicBezTo>
                    <a:pt x="141" y="170"/>
                    <a:pt x="141" y="171"/>
                    <a:pt x="141" y="171"/>
                  </a:cubicBezTo>
                  <a:cubicBezTo>
                    <a:pt x="143" y="171"/>
                    <a:pt x="144" y="171"/>
                    <a:pt x="146" y="170"/>
                  </a:cubicBezTo>
                  <a:cubicBezTo>
                    <a:pt x="145" y="170"/>
                    <a:pt x="145" y="170"/>
                    <a:pt x="145" y="169"/>
                  </a:cubicBezTo>
                  <a:cubicBezTo>
                    <a:pt x="145" y="170"/>
                    <a:pt x="155" y="173"/>
                    <a:pt x="156" y="173"/>
                  </a:cubicBezTo>
                  <a:cubicBezTo>
                    <a:pt x="157" y="174"/>
                    <a:pt x="158" y="174"/>
                    <a:pt x="159" y="174"/>
                  </a:cubicBezTo>
                  <a:cubicBezTo>
                    <a:pt x="163" y="172"/>
                    <a:pt x="163" y="174"/>
                    <a:pt x="166" y="175"/>
                  </a:cubicBezTo>
                  <a:cubicBezTo>
                    <a:pt x="166" y="173"/>
                    <a:pt x="166" y="172"/>
                    <a:pt x="168" y="172"/>
                  </a:cubicBezTo>
                  <a:cubicBezTo>
                    <a:pt x="169" y="172"/>
                    <a:pt x="168" y="175"/>
                    <a:pt x="166" y="175"/>
                  </a:cubicBezTo>
                  <a:cubicBezTo>
                    <a:pt x="173" y="177"/>
                    <a:pt x="173" y="186"/>
                    <a:pt x="181" y="186"/>
                  </a:cubicBezTo>
                  <a:cubicBezTo>
                    <a:pt x="183" y="187"/>
                    <a:pt x="187" y="187"/>
                    <a:pt x="190" y="189"/>
                  </a:cubicBezTo>
                  <a:cubicBezTo>
                    <a:pt x="191" y="190"/>
                    <a:pt x="198" y="205"/>
                    <a:pt x="198" y="205"/>
                  </a:cubicBezTo>
                  <a:cubicBezTo>
                    <a:pt x="203" y="205"/>
                    <a:pt x="205" y="204"/>
                    <a:pt x="208" y="208"/>
                  </a:cubicBezTo>
                  <a:cubicBezTo>
                    <a:pt x="211" y="211"/>
                    <a:pt x="218" y="210"/>
                    <a:pt x="221" y="211"/>
                  </a:cubicBezTo>
                  <a:cubicBezTo>
                    <a:pt x="223" y="212"/>
                    <a:pt x="230" y="217"/>
                    <a:pt x="232" y="219"/>
                  </a:cubicBezTo>
                  <a:cubicBezTo>
                    <a:pt x="232" y="219"/>
                    <a:pt x="232" y="219"/>
                    <a:pt x="232" y="219"/>
                  </a:cubicBezTo>
                  <a:cubicBezTo>
                    <a:pt x="232" y="219"/>
                    <a:pt x="232" y="219"/>
                    <a:pt x="232" y="219"/>
                  </a:cubicBezTo>
                  <a:cubicBezTo>
                    <a:pt x="232" y="219"/>
                    <a:pt x="232" y="219"/>
                    <a:pt x="232" y="219"/>
                  </a:cubicBezTo>
                  <a:cubicBezTo>
                    <a:pt x="234" y="225"/>
                    <a:pt x="231" y="230"/>
                    <a:pt x="227" y="23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5" name="Freeform 177"/>
            <p:cNvSpPr/>
            <p:nvPr>
              <p:custDataLst>
                <p:tags r:id="rId158"/>
              </p:custDataLst>
            </p:nvPr>
          </p:nvSpPr>
          <p:spPr bwMode="auto">
            <a:xfrm>
              <a:off x="2941638" y="4779963"/>
              <a:ext cx="6350" cy="4763"/>
            </a:xfrm>
            <a:custGeom>
              <a:avLst/>
              <a:gdLst>
                <a:gd name="T0" fmla="*/ 0 w 7"/>
                <a:gd name="T1" fmla="*/ 1 h 7"/>
                <a:gd name="T2" fmla="*/ 1 w 7"/>
                <a:gd name="T3" fmla="*/ 7 h 7"/>
                <a:gd name="T4" fmla="*/ 7 w 7"/>
                <a:gd name="T5" fmla="*/ 4 h 7"/>
                <a:gd name="T6" fmla="*/ 7 w 7"/>
                <a:gd name="T7" fmla="*/ 4 h 7"/>
                <a:gd name="T8" fmla="*/ 7 w 7"/>
                <a:gd name="T9" fmla="*/ 3 h 7"/>
                <a:gd name="T10" fmla="*/ 7 w 7"/>
                <a:gd name="T11" fmla="*/ 3 h 7"/>
                <a:gd name="T12" fmla="*/ 0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1"/>
                  </a:moveTo>
                  <a:cubicBezTo>
                    <a:pt x="0" y="1"/>
                    <a:pt x="2" y="7"/>
                    <a:pt x="1" y="7"/>
                  </a:cubicBezTo>
                  <a:cubicBezTo>
                    <a:pt x="5" y="6"/>
                    <a:pt x="3" y="4"/>
                    <a:pt x="7" y="4"/>
                  </a:cubicBezTo>
                  <a:cubicBezTo>
                    <a:pt x="7" y="4"/>
                    <a:pt x="7" y="4"/>
                    <a:pt x="7" y="4"/>
                  </a:cubicBezTo>
                  <a:cubicBezTo>
                    <a:pt x="7" y="4"/>
                    <a:pt x="7" y="4"/>
                    <a:pt x="7" y="3"/>
                  </a:cubicBezTo>
                  <a:cubicBezTo>
                    <a:pt x="7" y="3"/>
                    <a:pt x="7" y="3"/>
                    <a:pt x="7" y="3"/>
                  </a:cubicBezTo>
                  <a:cubicBezTo>
                    <a:pt x="6" y="1"/>
                    <a:pt x="1"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6" name="Freeform 178"/>
            <p:cNvSpPr/>
            <p:nvPr>
              <p:custDataLst>
                <p:tags r:id="rId159"/>
              </p:custDataLst>
            </p:nvPr>
          </p:nvSpPr>
          <p:spPr bwMode="auto">
            <a:xfrm>
              <a:off x="2932113" y="4775200"/>
              <a:ext cx="9525" cy="4763"/>
            </a:xfrm>
            <a:custGeom>
              <a:avLst/>
              <a:gdLst>
                <a:gd name="T0" fmla="*/ 0 w 13"/>
                <a:gd name="T1" fmla="*/ 4 h 6"/>
                <a:gd name="T2" fmla="*/ 12 w 13"/>
                <a:gd name="T3" fmla="*/ 6 h 6"/>
                <a:gd name="T4" fmla="*/ 8 w 13"/>
                <a:gd name="T5" fmla="*/ 0 h 6"/>
                <a:gd name="T6" fmla="*/ 0 w 13"/>
                <a:gd name="T7" fmla="*/ 4 h 6"/>
              </a:gdLst>
              <a:ahLst/>
              <a:cxnLst>
                <a:cxn ang="0">
                  <a:pos x="T0" y="T1"/>
                </a:cxn>
                <a:cxn ang="0">
                  <a:pos x="T2" y="T3"/>
                </a:cxn>
                <a:cxn ang="0">
                  <a:pos x="T4" y="T5"/>
                </a:cxn>
                <a:cxn ang="0">
                  <a:pos x="T6" y="T7"/>
                </a:cxn>
              </a:cxnLst>
              <a:rect l="0" t="0" r="r" b="b"/>
              <a:pathLst>
                <a:path w="13" h="6">
                  <a:moveTo>
                    <a:pt x="0" y="4"/>
                  </a:moveTo>
                  <a:cubicBezTo>
                    <a:pt x="4" y="5"/>
                    <a:pt x="9" y="1"/>
                    <a:pt x="12" y="6"/>
                  </a:cubicBezTo>
                  <a:cubicBezTo>
                    <a:pt x="13" y="3"/>
                    <a:pt x="11" y="0"/>
                    <a:pt x="8" y="0"/>
                  </a:cubicBezTo>
                  <a:cubicBezTo>
                    <a:pt x="5" y="1"/>
                    <a:pt x="2" y="3"/>
                    <a:pt x="0" y="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7" name="Freeform 179"/>
            <p:cNvSpPr/>
            <p:nvPr>
              <p:custDataLst>
                <p:tags r:id="rId160"/>
              </p:custDataLst>
            </p:nvPr>
          </p:nvSpPr>
          <p:spPr bwMode="auto">
            <a:xfrm>
              <a:off x="2962275" y="4968875"/>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0"/>
                    <a:pt x="0" y="0"/>
                    <a:pt x="0" y="1"/>
                  </a:cubicBezTo>
                  <a:cubicBezTo>
                    <a:pt x="0" y="1"/>
                    <a:pt x="0" y="1"/>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8" name="Freeform 180"/>
            <p:cNvSpPr/>
            <p:nvPr>
              <p:custDataLst>
                <p:tags r:id="rId161"/>
              </p:custDataLst>
            </p:nvPr>
          </p:nvSpPr>
          <p:spPr bwMode="auto">
            <a:xfrm>
              <a:off x="2882900" y="4819650"/>
              <a:ext cx="1588" cy="3175"/>
            </a:xfrm>
            <a:custGeom>
              <a:avLst/>
              <a:gdLst>
                <a:gd name="T0" fmla="*/ 0 w 2"/>
                <a:gd name="T1" fmla="*/ 0 h 3"/>
                <a:gd name="T2" fmla="*/ 0 w 2"/>
                <a:gd name="T3" fmla="*/ 0 h 3"/>
              </a:gdLst>
              <a:ahLst/>
              <a:cxnLst>
                <a:cxn ang="0">
                  <a:pos x="T0" y="T1"/>
                </a:cxn>
                <a:cxn ang="0">
                  <a:pos x="T2" y="T3"/>
                </a:cxn>
              </a:cxnLst>
              <a:rect l="0" t="0" r="r" b="b"/>
              <a:pathLst>
                <a:path w="2" h="3">
                  <a:moveTo>
                    <a:pt x="0" y="0"/>
                  </a:moveTo>
                  <a:cubicBezTo>
                    <a:pt x="1" y="1"/>
                    <a:pt x="2" y="3"/>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89" name="Freeform 181"/>
            <p:cNvSpPr/>
            <p:nvPr>
              <p:custDataLst>
                <p:tags r:id="rId162"/>
              </p:custDataLst>
            </p:nvPr>
          </p:nvSpPr>
          <p:spPr bwMode="auto">
            <a:xfrm>
              <a:off x="3019425" y="4883150"/>
              <a:ext cx="0"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0" name="Freeform 182"/>
            <p:cNvSpPr/>
            <p:nvPr>
              <p:custDataLst>
                <p:tags r:id="rId163"/>
              </p:custDataLst>
            </p:nvPr>
          </p:nvSpPr>
          <p:spPr bwMode="auto">
            <a:xfrm>
              <a:off x="2946400" y="47815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1" name="Freeform 183"/>
            <p:cNvSpPr/>
            <p:nvPr>
              <p:custDataLst>
                <p:tags r:id="rId164"/>
              </p:custDataLst>
            </p:nvPr>
          </p:nvSpPr>
          <p:spPr bwMode="auto">
            <a:xfrm>
              <a:off x="3373438" y="4960938"/>
              <a:ext cx="20638" cy="14288"/>
            </a:xfrm>
            <a:custGeom>
              <a:avLst/>
              <a:gdLst>
                <a:gd name="T0" fmla="*/ 21 w 28"/>
                <a:gd name="T1" fmla="*/ 3 h 18"/>
                <a:gd name="T2" fmla="*/ 8 w 28"/>
                <a:gd name="T3" fmla="*/ 12 h 18"/>
                <a:gd name="T4" fmla="*/ 8 w 28"/>
                <a:gd name="T5" fmla="*/ 18 h 18"/>
                <a:gd name="T6" fmla="*/ 18 w 28"/>
                <a:gd name="T7" fmla="*/ 11 h 18"/>
                <a:gd name="T8" fmla="*/ 19 w 28"/>
                <a:gd name="T9" fmla="*/ 11 h 18"/>
                <a:gd name="T10" fmla="*/ 28 w 28"/>
                <a:gd name="T11" fmla="*/ 2 h 18"/>
                <a:gd name="T12" fmla="*/ 21 w 2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21" y="3"/>
                  </a:moveTo>
                  <a:cubicBezTo>
                    <a:pt x="18" y="6"/>
                    <a:pt x="10" y="9"/>
                    <a:pt x="8" y="12"/>
                  </a:cubicBezTo>
                  <a:cubicBezTo>
                    <a:pt x="5" y="14"/>
                    <a:pt x="0" y="18"/>
                    <a:pt x="8" y="18"/>
                  </a:cubicBezTo>
                  <a:cubicBezTo>
                    <a:pt x="12" y="18"/>
                    <a:pt x="15" y="13"/>
                    <a:pt x="18" y="11"/>
                  </a:cubicBezTo>
                  <a:cubicBezTo>
                    <a:pt x="26" y="1"/>
                    <a:pt x="18" y="11"/>
                    <a:pt x="19" y="11"/>
                  </a:cubicBezTo>
                  <a:cubicBezTo>
                    <a:pt x="22" y="8"/>
                    <a:pt x="26" y="7"/>
                    <a:pt x="28" y="2"/>
                  </a:cubicBezTo>
                  <a:cubicBezTo>
                    <a:pt x="26" y="0"/>
                    <a:pt x="22" y="1"/>
                    <a:pt x="21" y="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2" name="Freeform 184"/>
            <p:cNvSpPr/>
            <p:nvPr>
              <p:custDataLst>
                <p:tags r:id="rId165"/>
              </p:custDataLst>
            </p:nvPr>
          </p:nvSpPr>
          <p:spPr bwMode="auto">
            <a:xfrm>
              <a:off x="3400425" y="4951413"/>
              <a:ext cx="0" cy="1588"/>
            </a:xfrm>
            <a:custGeom>
              <a:avLst/>
              <a:gdLst>
                <a:gd name="T0" fmla="*/ 0 h 1"/>
                <a:gd name="T1" fmla="*/ 0 h 1"/>
              </a:gdLst>
              <a:ahLst/>
              <a:cxnLst>
                <a:cxn ang="0">
                  <a:pos x="0" y="T0"/>
                </a:cxn>
                <a:cxn ang="0">
                  <a:pos x="0" y="T1"/>
                </a:cxn>
              </a:cxnLst>
              <a:rect l="0" t="0" r="r" b="b"/>
              <a:pathLst>
                <a:path h="1">
                  <a:moveTo>
                    <a:pt x="0" y="0"/>
                  </a:moveTo>
                  <a:cubicBezTo>
                    <a:pt x="0" y="0"/>
                    <a:pt x="0" y="1"/>
                    <a:pt x="0"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3" name="Freeform 185"/>
            <p:cNvSpPr/>
            <p:nvPr>
              <p:custDataLst>
                <p:tags r:id="rId166"/>
              </p:custDataLst>
            </p:nvPr>
          </p:nvSpPr>
          <p:spPr bwMode="auto">
            <a:xfrm>
              <a:off x="3400425" y="4949825"/>
              <a:ext cx="0" cy="3175"/>
            </a:xfrm>
            <a:custGeom>
              <a:avLst/>
              <a:gdLst>
                <a:gd name="T0" fmla="*/ 0 w 1"/>
                <a:gd name="T1" fmla="*/ 3 h 3"/>
                <a:gd name="T2" fmla="*/ 1 w 1"/>
                <a:gd name="T3" fmla="*/ 2 h 3"/>
                <a:gd name="T4" fmla="*/ 0 w 1"/>
                <a:gd name="T5" fmla="*/ 3 h 3"/>
              </a:gdLst>
              <a:ahLst/>
              <a:cxnLst>
                <a:cxn ang="0">
                  <a:pos x="T0" y="T1"/>
                </a:cxn>
                <a:cxn ang="0">
                  <a:pos x="T2" y="T3"/>
                </a:cxn>
                <a:cxn ang="0">
                  <a:pos x="T4" y="T5"/>
                </a:cxn>
              </a:cxnLst>
              <a:rect l="0" t="0" r="r" b="b"/>
              <a:pathLst>
                <a:path w="1" h="3">
                  <a:moveTo>
                    <a:pt x="0" y="3"/>
                  </a:moveTo>
                  <a:cubicBezTo>
                    <a:pt x="0" y="2"/>
                    <a:pt x="1" y="2"/>
                    <a:pt x="1" y="2"/>
                  </a:cubicBezTo>
                  <a:cubicBezTo>
                    <a:pt x="0" y="0"/>
                    <a:pt x="0" y="1"/>
                    <a:pt x="0" y="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4" name="Freeform 186"/>
            <p:cNvSpPr/>
            <p:nvPr>
              <p:custDataLst>
                <p:tags r:id="rId167"/>
              </p:custDataLst>
            </p:nvPr>
          </p:nvSpPr>
          <p:spPr bwMode="auto">
            <a:xfrm>
              <a:off x="3394075" y="4946650"/>
              <a:ext cx="12700" cy="19050"/>
            </a:xfrm>
            <a:custGeom>
              <a:avLst/>
              <a:gdLst>
                <a:gd name="T0" fmla="*/ 11 w 15"/>
                <a:gd name="T1" fmla="*/ 11 h 25"/>
                <a:gd name="T2" fmla="*/ 9 w 15"/>
                <a:gd name="T3" fmla="*/ 12 h 25"/>
                <a:gd name="T4" fmla="*/ 7 w 15"/>
                <a:gd name="T5" fmla="*/ 8 h 25"/>
                <a:gd name="T6" fmla="*/ 7 w 15"/>
                <a:gd name="T7" fmla="*/ 8 h 25"/>
                <a:gd name="T8" fmla="*/ 3 w 15"/>
                <a:gd name="T9" fmla="*/ 0 h 25"/>
                <a:gd name="T10" fmla="*/ 3 w 15"/>
                <a:gd name="T11" fmla="*/ 4 h 25"/>
                <a:gd name="T12" fmla="*/ 1 w 15"/>
                <a:gd name="T13" fmla="*/ 16 h 25"/>
                <a:gd name="T14" fmla="*/ 2 w 15"/>
                <a:gd name="T15" fmla="*/ 20 h 25"/>
                <a:gd name="T16" fmla="*/ 0 w 15"/>
                <a:gd name="T17" fmla="*/ 23 h 25"/>
                <a:gd name="T18" fmla="*/ 9 w 15"/>
                <a:gd name="T19" fmla="*/ 16 h 25"/>
                <a:gd name="T20" fmla="*/ 13 w 15"/>
                <a:gd name="T21" fmla="*/ 11 h 25"/>
                <a:gd name="T22" fmla="*/ 11 w 15"/>
                <a:gd name="T2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5">
                  <a:moveTo>
                    <a:pt x="11" y="11"/>
                  </a:moveTo>
                  <a:cubicBezTo>
                    <a:pt x="9" y="11"/>
                    <a:pt x="8" y="11"/>
                    <a:pt x="9" y="12"/>
                  </a:cubicBezTo>
                  <a:cubicBezTo>
                    <a:pt x="10" y="16"/>
                    <a:pt x="8" y="10"/>
                    <a:pt x="7" y="8"/>
                  </a:cubicBezTo>
                  <a:cubicBezTo>
                    <a:pt x="7" y="8"/>
                    <a:pt x="7" y="8"/>
                    <a:pt x="7" y="8"/>
                  </a:cubicBezTo>
                  <a:cubicBezTo>
                    <a:pt x="6" y="5"/>
                    <a:pt x="7" y="2"/>
                    <a:pt x="3" y="0"/>
                  </a:cubicBezTo>
                  <a:cubicBezTo>
                    <a:pt x="3" y="0"/>
                    <a:pt x="4" y="4"/>
                    <a:pt x="3" y="4"/>
                  </a:cubicBezTo>
                  <a:cubicBezTo>
                    <a:pt x="8" y="9"/>
                    <a:pt x="3" y="13"/>
                    <a:pt x="1" y="16"/>
                  </a:cubicBezTo>
                  <a:cubicBezTo>
                    <a:pt x="1" y="17"/>
                    <a:pt x="2" y="19"/>
                    <a:pt x="2" y="20"/>
                  </a:cubicBezTo>
                  <a:cubicBezTo>
                    <a:pt x="1" y="21"/>
                    <a:pt x="1" y="22"/>
                    <a:pt x="0" y="23"/>
                  </a:cubicBezTo>
                  <a:cubicBezTo>
                    <a:pt x="3" y="25"/>
                    <a:pt x="8" y="19"/>
                    <a:pt x="9" y="16"/>
                  </a:cubicBezTo>
                  <a:cubicBezTo>
                    <a:pt x="9" y="16"/>
                    <a:pt x="15" y="13"/>
                    <a:pt x="13" y="11"/>
                  </a:cubicBezTo>
                  <a:cubicBezTo>
                    <a:pt x="12" y="11"/>
                    <a:pt x="12" y="11"/>
                    <a:pt x="11" y="1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5" name="Freeform 187"/>
            <p:cNvSpPr/>
            <p:nvPr>
              <p:custDataLst>
                <p:tags r:id="rId168"/>
              </p:custDataLst>
            </p:nvPr>
          </p:nvSpPr>
          <p:spPr bwMode="auto">
            <a:xfrm>
              <a:off x="3375025" y="4975225"/>
              <a:ext cx="3175" cy="0"/>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1" y="0"/>
                    <a:pt x="0" y="1"/>
                    <a:pt x="0" y="1"/>
                  </a:cubicBezTo>
                  <a:cubicBezTo>
                    <a:pt x="2" y="1"/>
                    <a:pt x="3" y="0"/>
                    <a:pt x="2"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6" name="Freeform 188"/>
            <p:cNvSpPr/>
            <p:nvPr>
              <p:custDataLst>
                <p:tags r:id="rId169"/>
              </p:custDataLst>
            </p:nvPr>
          </p:nvSpPr>
          <p:spPr bwMode="auto">
            <a:xfrm>
              <a:off x="3294063" y="4894263"/>
              <a:ext cx="76200" cy="65088"/>
            </a:xfrm>
            <a:custGeom>
              <a:avLst/>
              <a:gdLst>
                <a:gd name="T0" fmla="*/ 97 w 99"/>
                <a:gd name="T1" fmla="*/ 40 h 85"/>
                <a:gd name="T2" fmla="*/ 97 w 99"/>
                <a:gd name="T3" fmla="*/ 40 h 85"/>
                <a:gd name="T4" fmla="*/ 96 w 99"/>
                <a:gd name="T5" fmla="*/ 41 h 85"/>
                <a:gd name="T6" fmla="*/ 93 w 99"/>
                <a:gd name="T7" fmla="*/ 36 h 85"/>
                <a:gd name="T8" fmla="*/ 92 w 99"/>
                <a:gd name="T9" fmla="*/ 33 h 85"/>
                <a:gd name="T10" fmla="*/ 91 w 99"/>
                <a:gd name="T11" fmla="*/ 33 h 85"/>
                <a:gd name="T12" fmla="*/ 90 w 99"/>
                <a:gd name="T13" fmla="*/ 27 h 85"/>
                <a:gd name="T14" fmla="*/ 81 w 99"/>
                <a:gd name="T15" fmla="*/ 11 h 85"/>
                <a:gd name="T16" fmla="*/ 78 w 99"/>
                <a:gd name="T17" fmla="*/ 1 h 85"/>
                <a:gd name="T18" fmla="*/ 74 w 99"/>
                <a:gd name="T19" fmla="*/ 16 h 85"/>
                <a:gd name="T20" fmla="*/ 69 w 99"/>
                <a:gd name="T21" fmla="*/ 19 h 85"/>
                <a:gd name="T22" fmla="*/ 62 w 99"/>
                <a:gd name="T23" fmla="*/ 14 h 85"/>
                <a:gd name="T24" fmla="*/ 61 w 99"/>
                <a:gd name="T25" fmla="*/ 10 h 85"/>
                <a:gd name="T26" fmla="*/ 63 w 99"/>
                <a:gd name="T27" fmla="*/ 9 h 85"/>
                <a:gd name="T28" fmla="*/ 64 w 99"/>
                <a:gd name="T29" fmla="*/ 11 h 85"/>
                <a:gd name="T30" fmla="*/ 63 w 99"/>
                <a:gd name="T31" fmla="*/ 9 h 85"/>
                <a:gd name="T32" fmla="*/ 63 w 99"/>
                <a:gd name="T33" fmla="*/ 5 h 85"/>
                <a:gd name="T34" fmla="*/ 54 w 99"/>
                <a:gd name="T35" fmla="*/ 2 h 85"/>
                <a:gd name="T36" fmla="*/ 52 w 99"/>
                <a:gd name="T37" fmla="*/ 2 h 85"/>
                <a:gd name="T38" fmla="*/ 53 w 99"/>
                <a:gd name="T39" fmla="*/ 4 h 85"/>
                <a:gd name="T40" fmla="*/ 46 w 99"/>
                <a:gd name="T41" fmla="*/ 12 h 85"/>
                <a:gd name="T42" fmla="*/ 42 w 99"/>
                <a:gd name="T43" fmla="*/ 12 h 85"/>
                <a:gd name="T44" fmla="*/ 34 w 99"/>
                <a:gd name="T45" fmla="*/ 13 h 85"/>
                <a:gd name="T46" fmla="*/ 29 w 99"/>
                <a:gd name="T47" fmla="*/ 19 h 85"/>
                <a:gd name="T48" fmla="*/ 29 w 99"/>
                <a:gd name="T49" fmla="*/ 17 h 85"/>
                <a:gd name="T50" fmla="*/ 23 w 99"/>
                <a:gd name="T51" fmla="*/ 25 h 85"/>
                <a:gd name="T52" fmla="*/ 11 w 99"/>
                <a:gd name="T53" fmla="*/ 29 h 85"/>
                <a:gd name="T54" fmla="*/ 2 w 99"/>
                <a:gd name="T55" fmla="*/ 43 h 85"/>
                <a:gd name="T56" fmla="*/ 0 w 99"/>
                <a:gd name="T57" fmla="*/ 42 h 85"/>
                <a:gd name="T58" fmla="*/ 2 w 99"/>
                <a:gd name="T59" fmla="*/ 64 h 85"/>
                <a:gd name="T60" fmla="*/ 12 w 99"/>
                <a:gd name="T61" fmla="*/ 68 h 85"/>
                <a:gd name="T62" fmla="*/ 24 w 99"/>
                <a:gd name="T63" fmla="*/ 63 h 85"/>
                <a:gd name="T64" fmla="*/ 40 w 99"/>
                <a:gd name="T65" fmla="*/ 59 h 85"/>
                <a:gd name="T66" fmla="*/ 44 w 99"/>
                <a:gd name="T67" fmla="*/ 62 h 85"/>
                <a:gd name="T68" fmla="*/ 46 w 99"/>
                <a:gd name="T69" fmla="*/ 67 h 85"/>
                <a:gd name="T70" fmla="*/ 54 w 99"/>
                <a:gd name="T71" fmla="*/ 65 h 85"/>
                <a:gd name="T72" fmla="*/ 49 w 99"/>
                <a:gd name="T73" fmla="*/ 71 h 85"/>
                <a:gd name="T74" fmla="*/ 53 w 99"/>
                <a:gd name="T75" fmla="*/ 70 h 85"/>
                <a:gd name="T76" fmla="*/ 52 w 99"/>
                <a:gd name="T77" fmla="*/ 73 h 85"/>
                <a:gd name="T78" fmla="*/ 55 w 99"/>
                <a:gd name="T79" fmla="*/ 76 h 85"/>
                <a:gd name="T80" fmla="*/ 57 w 99"/>
                <a:gd name="T81" fmla="*/ 81 h 85"/>
                <a:gd name="T82" fmla="*/ 65 w 99"/>
                <a:gd name="T83" fmla="*/ 82 h 85"/>
                <a:gd name="T84" fmla="*/ 72 w 99"/>
                <a:gd name="T85" fmla="*/ 82 h 85"/>
                <a:gd name="T86" fmla="*/ 80 w 99"/>
                <a:gd name="T87" fmla="*/ 79 h 85"/>
                <a:gd name="T88" fmla="*/ 91 w 99"/>
                <a:gd name="T89" fmla="*/ 62 h 85"/>
                <a:gd name="T90" fmla="*/ 98 w 99"/>
                <a:gd name="T91" fmla="*/ 40 h 85"/>
                <a:gd name="T92" fmla="*/ 97 w 99"/>
                <a:gd name="T93"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85">
                  <a:moveTo>
                    <a:pt x="97" y="40"/>
                  </a:moveTo>
                  <a:cubicBezTo>
                    <a:pt x="97" y="40"/>
                    <a:pt x="97" y="40"/>
                    <a:pt x="97" y="40"/>
                  </a:cubicBezTo>
                  <a:cubicBezTo>
                    <a:pt x="97" y="40"/>
                    <a:pt x="97" y="41"/>
                    <a:pt x="96" y="41"/>
                  </a:cubicBezTo>
                  <a:cubicBezTo>
                    <a:pt x="95" y="40"/>
                    <a:pt x="94" y="38"/>
                    <a:pt x="93" y="36"/>
                  </a:cubicBezTo>
                  <a:cubicBezTo>
                    <a:pt x="92" y="35"/>
                    <a:pt x="93" y="34"/>
                    <a:pt x="92" y="33"/>
                  </a:cubicBezTo>
                  <a:cubicBezTo>
                    <a:pt x="91" y="32"/>
                    <a:pt x="91" y="33"/>
                    <a:pt x="91" y="33"/>
                  </a:cubicBezTo>
                  <a:cubicBezTo>
                    <a:pt x="90" y="32"/>
                    <a:pt x="91" y="28"/>
                    <a:pt x="90" y="27"/>
                  </a:cubicBezTo>
                  <a:cubicBezTo>
                    <a:pt x="84" y="30"/>
                    <a:pt x="85" y="11"/>
                    <a:pt x="81" y="11"/>
                  </a:cubicBezTo>
                  <a:cubicBezTo>
                    <a:pt x="79" y="11"/>
                    <a:pt x="81" y="0"/>
                    <a:pt x="78" y="1"/>
                  </a:cubicBezTo>
                  <a:cubicBezTo>
                    <a:pt x="75" y="1"/>
                    <a:pt x="75" y="14"/>
                    <a:pt x="74" y="16"/>
                  </a:cubicBezTo>
                  <a:cubicBezTo>
                    <a:pt x="73" y="17"/>
                    <a:pt x="71" y="22"/>
                    <a:pt x="69" y="19"/>
                  </a:cubicBezTo>
                  <a:cubicBezTo>
                    <a:pt x="68" y="19"/>
                    <a:pt x="63" y="15"/>
                    <a:pt x="62" y="14"/>
                  </a:cubicBezTo>
                  <a:cubicBezTo>
                    <a:pt x="61" y="12"/>
                    <a:pt x="61" y="12"/>
                    <a:pt x="61" y="10"/>
                  </a:cubicBezTo>
                  <a:cubicBezTo>
                    <a:pt x="62" y="10"/>
                    <a:pt x="62" y="10"/>
                    <a:pt x="63" y="9"/>
                  </a:cubicBezTo>
                  <a:cubicBezTo>
                    <a:pt x="63" y="10"/>
                    <a:pt x="63" y="12"/>
                    <a:pt x="64" y="11"/>
                  </a:cubicBezTo>
                  <a:cubicBezTo>
                    <a:pt x="64" y="10"/>
                    <a:pt x="64" y="9"/>
                    <a:pt x="63" y="9"/>
                  </a:cubicBezTo>
                  <a:cubicBezTo>
                    <a:pt x="65" y="6"/>
                    <a:pt x="63" y="5"/>
                    <a:pt x="63" y="5"/>
                  </a:cubicBezTo>
                  <a:cubicBezTo>
                    <a:pt x="60" y="4"/>
                    <a:pt x="57" y="4"/>
                    <a:pt x="54" y="2"/>
                  </a:cubicBezTo>
                  <a:cubicBezTo>
                    <a:pt x="53" y="2"/>
                    <a:pt x="53" y="2"/>
                    <a:pt x="52" y="2"/>
                  </a:cubicBezTo>
                  <a:cubicBezTo>
                    <a:pt x="53" y="3"/>
                    <a:pt x="53" y="3"/>
                    <a:pt x="53" y="4"/>
                  </a:cubicBezTo>
                  <a:cubicBezTo>
                    <a:pt x="51" y="7"/>
                    <a:pt x="45" y="6"/>
                    <a:pt x="46" y="12"/>
                  </a:cubicBezTo>
                  <a:cubicBezTo>
                    <a:pt x="45" y="12"/>
                    <a:pt x="42" y="12"/>
                    <a:pt x="42" y="12"/>
                  </a:cubicBezTo>
                  <a:cubicBezTo>
                    <a:pt x="43" y="11"/>
                    <a:pt x="37" y="9"/>
                    <a:pt x="34" y="13"/>
                  </a:cubicBezTo>
                  <a:cubicBezTo>
                    <a:pt x="33" y="14"/>
                    <a:pt x="29" y="19"/>
                    <a:pt x="29" y="19"/>
                  </a:cubicBezTo>
                  <a:cubicBezTo>
                    <a:pt x="29" y="19"/>
                    <a:pt x="30" y="17"/>
                    <a:pt x="29" y="17"/>
                  </a:cubicBezTo>
                  <a:cubicBezTo>
                    <a:pt x="25" y="18"/>
                    <a:pt x="26" y="25"/>
                    <a:pt x="23" y="25"/>
                  </a:cubicBezTo>
                  <a:cubicBezTo>
                    <a:pt x="21" y="25"/>
                    <a:pt x="12" y="28"/>
                    <a:pt x="11" y="29"/>
                  </a:cubicBezTo>
                  <a:cubicBezTo>
                    <a:pt x="3" y="32"/>
                    <a:pt x="3" y="35"/>
                    <a:pt x="2" y="43"/>
                  </a:cubicBezTo>
                  <a:cubicBezTo>
                    <a:pt x="2" y="42"/>
                    <a:pt x="0" y="41"/>
                    <a:pt x="0" y="42"/>
                  </a:cubicBezTo>
                  <a:cubicBezTo>
                    <a:pt x="0" y="49"/>
                    <a:pt x="5" y="57"/>
                    <a:pt x="2" y="64"/>
                  </a:cubicBezTo>
                  <a:cubicBezTo>
                    <a:pt x="1" y="72"/>
                    <a:pt x="7" y="75"/>
                    <a:pt x="12" y="68"/>
                  </a:cubicBezTo>
                  <a:cubicBezTo>
                    <a:pt x="12" y="67"/>
                    <a:pt x="21" y="66"/>
                    <a:pt x="24" y="63"/>
                  </a:cubicBezTo>
                  <a:cubicBezTo>
                    <a:pt x="28" y="61"/>
                    <a:pt x="35" y="59"/>
                    <a:pt x="40" y="59"/>
                  </a:cubicBezTo>
                  <a:cubicBezTo>
                    <a:pt x="41" y="61"/>
                    <a:pt x="42" y="61"/>
                    <a:pt x="44" y="62"/>
                  </a:cubicBezTo>
                  <a:cubicBezTo>
                    <a:pt x="44" y="62"/>
                    <a:pt x="45" y="66"/>
                    <a:pt x="46" y="67"/>
                  </a:cubicBezTo>
                  <a:cubicBezTo>
                    <a:pt x="44" y="73"/>
                    <a:pt x="51" y="68"/>
                    <a:pt x="54" y="65"/>
                  </a:cubicBezTo>
                  <a:cubicBezTo>
                    <a:pt x="53" y="66"/>
                    <a:pt x="50" y="72"/>
                    <a:pt x="49" y="71"/>
                  </a:cubicBezTo>
                  <a:cubicBezTo>
                    <a:pt x="51" y="73"/>
                    <a:pt x="52" y="70"/>
                    <a:pt x="53" y="70"/>
                  </a:cubicBezTo>
                  <a:cubicBezTo>
                    <a:pt x="55" y="70"/>
                    <a:pt x="52" y="72"/>
                    <a:pt x="52" y="73"/>
                  </a:cubicBezTo>
                  <a:cubicBezTo>
                    <a:pt x="53" y="74"/>
                    <a:pt x="58" y="73"/>
                    <a:pt x="55" y="76"/>
                  </a:cubicBezTo>
                  <a:cubicBezTo>
                    <a:pt x="54" y="78"/>
                    <a:pt x="55" y="80"/>
                    <a:pt x="57" y="81"/>
                  </a:cubicBezTo>
                  <a:cubicBezTo>
                    <a:pt x="58" y="82"/>
                    <a:pt x="63" y="84"/>
                    <a:pt x="65" y="82"/>
                  </a:cubicBezTo>
                  <a:cubicBezTo>
                    <a:pt x="68" y="80"/>
                    <a:pt x="69" y="85"/>
                    <a:pt x="72" y="82"/>
                  </a:cubicBezTo>
                  <a:cubicBezTo>
                    <a:pt x="72" y="81"/>
                    <a:pt x="79" y="79"/>
                    <a:pt x="80" y="79"/>
                  </a:cubicBezTo>
                  <a:cubicBezTo>
                    <a:pt x="84" y="74"/>
                    <a:pt x="86" y="66"/>
                    <a:pt x="91" y="62"/>
                  </a:cubicBezTo>
                  <a:cubicBezTo>
                    <a:pt x="93" y="58"/>
                    <a:pt x="99" y="43"/>
                    <a:pt x="98" y="40"/>
                  </a:cubicBezTo>
                  <a:cubicBezTo>
                    <a:pt x="98" y="40"/>
                    <a:pt x="98" y="40"/>
                    <a:pt x="97" y="4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7" name="Freeform 189"/>
            <p:cNvSpPr/>
            <p:nvPr>
              <p:custDataLst>
                <p:tags r:id="rId170"/>
              </p:custDataLst>
            </p:nvPr>
          </p:nvSpPr>
          <p:spPr bwMode="auto">
            <a:xfrm>
              <a:off x="3405188" y="4970463"/>
              <a:ext cx="1588" cy="3175"/>
            </a:xfrm>
            <a:custGeom>
              <a:avLst/>
              <a:gdLst>
                <a:gd name="T0" fmla="*/ 1 w 3"/>
                <a:gd name="T1" fmla="*/ 0 h 3"/>
                <a:gd name="T2" fmla="*/ 2 w 3"/>
                <a:gd name="T3" fmla="*/ 1 h 3"/>
                <a:gd name="T4" fmla="*/ 1 w 3"/>
                <a:gd name="T5" fmla="*/ 0 h 3"/>
              </a:gdLst>
              <a:ahLst/>
              <a:cxnLst>
                <a:cxn ang="0">
                  <a:pos x="T0" y="T1"/>
                </a:cxn>
                <a:cxn ang="0">
                  <a:pos x="T2" y="T3"/>
                </a:cxn>
                <a:cxn ang="0">
                  <a:pos x="T4" y="T5"/>
                </a:cxn>
              </a:cxnLst>
              <a:rect l="0" t="0" r="r" b="b"/>
              <a:pathLst>
                <a:path w="3" h="3">
                  <a:moveTo>
                    <a:pt x="1" y="0"/>
                  </a:moveTo>
                  <a:cubicBezTo>
                    <a:pt x="0" y="3"/>
                    <a:pt x="2" y="1"/>
                    <a:pt x="2" y="1"/>
                  </a:cubicBezTo>
                  <a:cubicBezTo>
                    <a:pt x="3" y="0"/>
                    <a:pt x="2" y="0"/>
                    <a:pt x="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8" name="Freeform 190"/>
            <p:cNvSpPr/>
            <p:nvPr>
              <p:custDataLst>
                <p:tags r:id="rId171"/>
              </p:custDataLst>
            </p:nvPr>
          </p:nvSpPr>
          <p:spPr bwMode="auto">
            <a:xfrm>
              <a:off x="3341688" y="4957763"/>
              <a:ext cx="1588" cy="6350"/>
            </a:xfrm>
            <a:custGeom>
              <a:avLst/>
              <a:gdLst>
                <a:gd name="T0" fmla="*/ 0 w 2"/>
                <a:gd name="T1" fmla="*/ 4 h 8"/>
                <a:gd name="T2" fmla="*/ 0 w 2"/>
                <a:gd name="T3" fmla="*/ 4 h 8"/>
              </a:gdLst>
              <a:ahLst/>
              <a:cxnLst>
                <a:cxn ang="0">
                  <a:pos x="T0" y="T1"/>
                </a:cxn>
                <a:cxn ang="0">
                  <a:pos x="T2" y="T3"/>
                </a:cxn>
              </a:cxnLst>
              <a:rect l="0" t="0" r="r" b="b"/>
              <a:pathLst>
                <a:path w="2" h="8">
                  <a:moveTo>
                    <a:pt x="0" y="4"/>
                  </a:moveTo>
                  <a:cubicBezTo>
                    <a:pt x="0" y="8"/>
                    <a:pt x="2" y="0"/>
                    <a:pt x="0" y="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199" name="Freeform 191"/>
            <p:cNvSpPr/>
            <p:nvPr>
              <p:custDataLst>
                <p:tags r:id="rId172"/>
              </p:custDataLst>
            </p:nvPr>
          </p:nvSpPr>
          <p:spPr bwMode="auto">
            <a:xfrm>
              <a:off x="3363913" y="4981575"/>
              <a:ext cx="3175" cy="1588"/>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3" y="2"/>
                    <a:pt x="2" y="1"/>
                    <a:pt x="2" y="0"/>
                  </a:cubicBezTo>
                  <a:cubicBezTo>
                    <a:pt x="2" y="0"/>
                    <a:pt x="1" y="1"/>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00" name="Freeform 192"/>
            <p:cNvSpPr/>
            <p:nvPr>
              <p:custDataLst>
                <p:tags r:id="rId173"/>
              </p:custDataLst>
            </p:nvPr>
          </p:nvSpPr>
          <p:spPr bwMode="auto">
            <a:xfrm>
              <a:off x="3332163" y="4949825"/>
              <a:ext cx="3175" cy="1588"/>
            </a:xfrm>
            <a:custGeom>
              <a:avLst/>
              <a:gdLst>
                <a:gd name="T0" fmla="*/ 0 w 5"/>
                <a:gd name="T1" fmla="*/ 1 h 3"/>
                <a:gd name="T2" fmla="*/ 0 w 5"/>
                <a:gd name="T3" fmla="*/ 1 h 3"/>
                <a:gd name="T4" fmla="*/ 3 w 5"/>
                <a:gd name="T5" fmla="*/ 1 h 3"/>
                <a:gd name="T6" fmla="*/ 0 w 5"/>
                <a:gd name="T7" fmla="*/ 1 h 3"/>
              </a:gdLst>
              <a:ahLst/>
              <a:cxnLst>
                <a:cxn ang="0">
                  <a:pos x="T0" y="T1"/>
                </a:cxn>
                <a:cxn ang="0">
                  <a:pos x="T2" y="T3"/>
                </a:cxn>
                <a:cxn ang="0">
                  <a:pos x="T4" y="T5"/>
                </a:cxn>
                <a:cxn ang="0">
                  <a:pos x="T6" y="T7"/>
                </a:cxn>
              </a:cxnLst>
              <a:rect l="0" t="0" r="r" b="b"/>
              <a:pathLst>
                <a:path w="5" h="3">
                  <a:moveTo>
                    <a:pt x="0" y="1"/>
                  </a:moveTo>
                  <a:cubicBezTo>
                    <a:pt x="0" y="1"/>
                    <a:pt x="0" y="1"/>
                    <a:pt x="0" y="1"/>
                  </a:cubicBezTo>
                  <a:cubicBezTo>
                    <a:pt x="2" y="2"/>
                    <a:pt x="5" y="3"/>
                    <a:pt x="3" y="1"/>
                  </a:cubicBezTo>
                  <a:cubicBezTo>
                    <a:pt x="2" y="1"/>
                    <a:pt x="1" y="0"/>
                    <a:pt x="0"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01" name="Freeform 193"/>
            <p:cNvSpPr/>
            <p:nvPr>
              <p:custDataLst>
                <p:tags r:id="rId174"/>
              </p:custDataLst>
            </p:nvPr>
          </p:nvSpPr>
          <p:spPr bwMode="auto">
            <a:xfrm>
              <a:off x="3338513" y="4962525"/>
              <a:ext cx="11113" cy="12700"/>
            </a:xfrm>
            <a:custGeom>
              <a:avLst/>
              <a:gdLst>
                <a:gd name="T0" fmla="*/ 4 w 13"/>
                <a:gd name="T1" fmla="*/ 1 h 17"/>
                <a:gd name="T2" fmla="*/ 13 w 13"/>
                <a:gd name="T3" fmla="*/ 0 h 17"/>
                <a:gd name="T4" fmla="*/ 13 w 13"/>
                <a:gd name="T5" fmla="*/ 0 h 17"/>
                <a:gd name="T6" fmla="*/ 4 w 13"/>
                <a:gd name="T7" fmla="*/ 1 h 17"/>
              </a:gdLst>
              <a:ahLst/>
              <a:cxnLst>
                <a:cxn ang="0">
                  <a:pos x="T0" y="T1"/>
                </a:cxn>
                <a:cxn ang="0">
                  <a:pos x="T2" y="T3"/>
                </a:cxn>
                <a:cxn ang="0">
                  <a:pos x="T4" y="T5"/>
                </a:cxn>
                <a:cxn ang="0">
                  <a:pos x="T6" y="T7"/>
                </a:cxn>
              </a:cxnLst>
              <a:rect l="0" t="0" r="r" b="b"/>
              <a:pathLst>
                <a:path w="13" h="17">
                  <a:moveTo>
                    <a:pt x="4" y="1"/>
                  </a:moveTo>
                  <a:cubicBezTo>
                    <a:pt x="0" y="17"/>
                    <a:pt x="13" y="2"/>
                    <a:pt x="13" y="0"/>
                  </a:cubicBezTo>
                  <a:cubicBezTo>
                    <a:pt x="13" y="0"/>
                    <a:pt x="13" y="0"/>
                    <a:pt x="13" y="0"/>
                  </a:cubicBezTo>
                  <a:cubicBezTo>
                    <a:pt x="12" y="1"/>
                    <a:pt x="5" y="1"/>
                    <a:pt x="4" y="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02" name="Freeform 194"/>
            <p:cNvSpPr/>
            <p:nvPr>
              <p:custDataLst>
                <p:tags r:id="rId175"/>
              </p:custDataLst>
            </p:nvPr>
          </p:nvSpPr>
          <p:spPr bwMode="auto">
            <a:xfrm>
              <a:off x="3349625" y="4957763"/>
              <a:ext cx="1588" cy="3175"/>
            </a:xfrm>
            <a:custGeom>
              <a:avLst/>
              <a:gdLst>
                <a:gd name="T0" fmla="*/ 0 w 1"/>
                <a:gd name="T1" fmla="*/ 3 h 4"/>
                <a:gd name="T2" fmla="*/ 1 w 1"/>
                <a:gd name="T3" fmla="*/ 4 h 4"/>
                <a:gd name="T4" fmla="*/ 1 w 1"/>
                <a:gd name="T5" fmla="*/ 2 h 4"/>
                <a:gd name="T6" fmla="*/ 0 w 1"/>
                <a:gd name="T7" fmla="*/ 3 h 4"/>
              </a:gdLst>
              <a:ahLst/>
              <a:cxnLst>
                <a:cxn ang="0">
                  <a:pos x="T0" y="T1"/>
                </a:cxn>
                <a:cxn ang="0">
                  <a:pos x="T2" y="T3"/>
                </a:cxn>
                <a:cxn ang="0">
                  <a:pos x="T4" y="T5"/>
                </a:cxn>
                <a:cxn ang="0">
                  <a:pos x="T6" y="T7"/>
                </a:cxn>
              </a:cxnLst>
              <a:rect l="0" t="0" r="r" b="b"/>
              <a:pathLst>
                <a:path w="1" h="4">
                  <a:moveTo>
                    <a:pt x="0" y="3"/>
                  </a:moveTo>
                  <a:cubicBezTo>
                    <a:pt x="0" y="4"/>
                    <a:pt x="0" y="4"/>
                    <a:pt x="1" y="4"/>
                  </a:cubicBezTo>
                  <a:cubicBezTo>
                    <a:pt x="1" y="4"/>
                    <a:pt x="1" y="2"/>
                    <a:pt x="1" y="2"/>
                  </a:cubicBezTo>
                  <a:cubicBezTo>
                    <a:pt x="0" y="0"/>
                    <a:pt x="0" y="3"/>
                    <a:pt x="0" y="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12" name="Group 213"/>
          <p:cNvGrpSpPr/>
          <p:nvPr/>
        </p:nvGrpSpPr>
        <p:grpSpPr>
          <a:xfrm rot="0">
            <a:off x="4473258" y="5286534"/>
            <a:ext cx="568960" cy="525780"/>
            <a:chOff x="2900363" y="5486400"/>
            <a:chExt cx="438150" cy="404813"/>
          </a:xfrm>
          <a:solidFill>
            <a:srgbClr val="6169E6"/>
          </a:solidFill>
        </p:grpSpPr>
        <p:sp>
          <p:nvSpPr>
            <p:cNvPr id="213" name="Freeform 203"/>
            <p:cNvSpPr>
              <a:spLocks noEditPoints="1"/>
            </p:cNvSpPr>
            <p:nvPr>
              <p:custDataLst>
                <p:tags r:id="rId176"/>
              </p:custDataLst>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14" name="Freeform 204"/>
            <p:cNvSpPr>
              <a:spLocks noEditPoints="1"/>
            </p:cNvSpPr>
            <p:nvPr>
              <p:custDataLst>
                <p:tags r:id="rId177"/>
              </p:custDataLst>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15" name="Group 216"/>
          <p:cNvGrpSpPr/>
          <p:nvPr/>
        </p:nvGrpSpPr>
        <p:grpSpPr>
          <a:xfrm rot="0">
            <a:off x="3474403" y="2611120"/>
            <a:ext cx="583565" cy="472440"/>
            <a:chOff x="1209675" y="6354763"/>
            <a:chExt cx="449263" cy="363538"/>
          </a:xfrm>
          <a:solidFill>
            <a:srgbClr val="6169E6"/>
          </a:solidFill>
        </p:grpSpPr>
        <p:sp>
          <p:nvSpPr>
            <p:cNvPr id="216" name="Freeform 205"/>
            <p:cNvSpPr/>
            <p:nvPr>
              <p:custDataLst>
                <p:tags r:id="rId178"/>
              </p:custDataLst>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17" name="Freeform 207"/>
            <p:cNvSpPr/>
            <p:nvPr>
              <p:custDataLst>
                <p:tags r:id="rId179"/>
              </p:custDataLst>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18" name="Freeform 208"/>
            <p:cNvSpPr/>
            <p:nvPr>
              <p:custDataLst>
                <p:tags r:id="rId180"/>
              </p:custDataLst>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19" name="Freeform 209"/>
            <p:cNvSpPr/>
            <p:nvPr>
              <p:custDataLst>
                <p:tags r:id="rId181"/>
              </p:custDataLst>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26" name="Group 227"/>
          <p:cNvGrpSpPr/>
          <p:nvPr/>
        </p:nvGrpSpPr>
        <p:grpSpPr>
          <a:xfrm rot="0">
            <a:off x="5444967" y="5284312"/>
            <a:ext cx="478155" cy="530225"/>
            <a:chOff x="2947988" y="6332538"/>
            <a:chExt cx="368300" cy="407988"/>
          </a:xfrm>
          <a:solidFill>
            <a:srgbClr val="6169E6"/>
          </a:solidFill>
        </p:grpSpPr>
        <p:sp>
          <p:nvSpPr>
            <p:cNvPr id="227" name="Freeform 215"/>
            <p:cNvSpPr>
              <a:spLocks noEditPoints="1"/>
            </p:cNvSpPr>
            <p:nvPr>
              <p:custDataLst>
                <p:tags r:id="rId182"/>
              </p:custDataLst>
            </p:nvPr>
          </p:nvSpPr>
          <p:spPr bwMode="auto">
            <a:xfrm>
              <a:off x="2965450" y="6446838"/>
              <a:ext cx="334963" cy="293688"/>
            </a:xfrm>
            <a:custGeom>
              <a:avLst/>
              <a:gdLst>
                <a:gd name="T0" fmla="*/ 410 w 436"/>
                <a:gd name="T1" fmla="*/ 0 h 382"/>
                <a:gd name="T2" fmla="*/ 25 w 436"/>
                <a:gd name="T3" fmla="*/ 0 h 382"/>
                <a:gd name="T4" fmla="*/ 1 w 436"/>
                <a:gd name="T5" fmla="*/ 27 h 382"/>
                <a:gd name="T6" fmla="*/ 25 w 436"/>
                <a:gd name="T7" fmla="*/ 355 h 382"/>
                <a:gd name="T8" fmla="*/ 55 w 436"/>
                <a:gd name="T9" fmla="*/ 382 h 382"/>
                <a:gd name="T10" fmla="*/ 378 w 436"/>
                <a:gd name="T11" fmla="*/ 382 h 382"/>
                <a:gd name="T12" fmla="*/ 408 w 436"/>
                <a:gd name="T13" fmla="*/ 355 h 382"/>
                <a:gd name="T14" fmla="*/ 434 w 436"/>
                <a:gd name="T15" fmla="*/ 27 h 382"/>
                <a:gd name="T16" fmla="*/ 410 w 436"/>
                <a:gd name="T17" fmla="*/ 0 h 382"/>
                <a:gd name="T18" fmla="*/ 126 w 436"/>
                <a:gd name="T19" fmla="*/ 334 h 382"/>
                <a:gd name="T20" fmla="*/ 100 w 436"/>
                <a:gd name="T21" fmla="*/ 334 h 382"/>
                <a:gd name="T22" fmla="*/ 90 w 436"/>
                <a:gd name="T23" fmla="*/ 326 h 382"/>
                <a:gd name="T24" fmla="*/ 78 w 436"/>
                <a:gd name="T25" fmla="*/ 61 h 382"/>
                <a:gd name="T26" fmla="*/ 86 w 436"/>
                <a:gd name="T27" fmla="*/ 52 h 382"/>
                <a:gd name="T28" fmla="*/ 124 w 436"/>
                <a:gd name="T29" fmla="*/ 51 h 382"/>
                <a:gd name="T30" fmla="*/ 133 w 436"/>
                <a:gd name="T31" fmla="*/ 59 h 382"/>
                <a:gd name="T32" fmla="*/ 134 w 436"/>
                <a:gd name="T33" fmla="*/ 325 h 382"/>
                <a:gd name="T34" fmla="*/ 126 w 436"/>
                <a:gd name="T35" fmla="*/ 334 h 382"/>
                <a:gd name="T36" fmla="*/ 253 w 436"/>
                <a:gd name="T37" fmla="*/ 325 h 382"/>
                <a:gd name="T38" fmla="*/ 245 w 436"/>
                <a:gd name="T39" fmla="*/ 333 h 382"/>
                <a:gd name="T40" fmla="*/ 200 w 436"/>
                <a:gd name="T41" fmla="*/ 333 h 382"/>
                <a:gd name="T42" fmla="*/ 191 w 436"/>
                <a:gd name="T43" fmla="*/ 325 h 382"/>
                <a:gd name="T44" fmla="*/ 191 w 436"/>
                <a:gd name="T45" fmla="*/ 60 h 382"/>
                <a:gd name="T46" fmla="*/ 200 w 436"/>
                <a:gd name="T47" fmla="*/ 51 h 382"/>
                <a:gd name="T48" fmla="*/ 245 w 436"/>
                <a:gd name="T49" fmla="*/ 51 h 382"/>
                <a:gd name="T50" fmla="*/ 253 w 436"/>
                <a:gd name="T51" fmla="*/ 60 h 382"/>
                <a:gd name="T52" fmla="*/ 253 w 436"/>
                <a:gd name="T53" fmla="*/ 325 h 382"/>
                <a:gd name="T54" fmla="*/ 354 w 436"/>
                <a:gd name="T55" fmla="*/ 326 h 382"/>
                <a:gd name="T56" fmla="*/ 345 w 436"/>
                <a:gd name="T57" fmla="*/ 334 h 382"/>
                <a:gd name="T58" fmla="*/ 320 w 436"/>
                <a:gd name="T59" fmla="*/ 334 h 382"/>
                <a:gd name="T60" fmla="*/ 312 w 436"/>
                <a:gd name="T61" fmla="*/ 325 h 382"/>
                <a:gd name="T62" fmla="*/ 312 w 436"/>
                <a:gd name="T63" fmla="*/ 59 h 382"/>
                <a:gd name="T64" fmla="*/ 321 w 436"/>
                <a:gd name="T65" fmla="*/ 51 h 382"/>
                <a:gd name="T66" fmla="*/ 358 w 436"/>
                <a:gd name="T67" fmla="*/ 52 h 382"/>
                <a:gd name="T68" fmla="*/ 366 w 436"/>
                <a:gd name="T69" fmla="*/ 61 h 382"/>
                <a:gd name="T70" fmla="*/ 354 w 436"/>
                <a:gd name="T71" fmla="*/ 3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6" h="382">
                  <a:moveTo>
                    <a:pt x="410" y="0"/>
                  </a:moveTo>
                  <a:cubicBezTo>
                    <a:pt x="25" y="0"/>
                    <a:pt x="25" y="0"/>
                    <a:pt x="25" y="0"/>
                  </a:cubicBezTo>
                  <a:cubicBezTo>
                    <a:pt x="11" y="0"/>
                    <a:pt x="0" y="12"/>
                    <a:pt x="1" y="27"/>
                  </a:cubicBezTo>
                  <a:cubicBezTo>
                    <a:pt x="25" y="355"/>
                    <a:pt x="25" y="355"/>
                    <a:pt x="25" y="355"/>
                  </a:cubicBezTo>
                  <a:cubicBezTo>
                    <a:pt x="27" y="369"/>
                    <a:pt x="40" y="382"/>
                    <a:pt x="55" y="382"/>
                  </a:cubicBezTo>
                  <a:cubicBezTo>
                    <a:pt x="378" y="382"/>
                    <a:pt x="378" y="382"/>
                    <a:pt x="378" y="382"/>
                  </a:cubicBezTo>
                  <a:cubicBezTo>
                    <a:pt x="393" y="382"/>
                    <a:pt x="406" y="369"/>
                    <a:pt x="408" y="355"/>
                  </a:cubicBezTo>
                  <a:cubicBezTo>
                    <a:pt x="434" y="27"/>
                    <a:pt x="434" y="27"/>
                    <a:pt x="434" y="27"/>
                  </a:cubicBezTo>
                  <a:cubicBezTo>
                    <a:pt x="436" y="12"/>
                    <a:pt x="425" y="0"/>
                    <a:pt x="410" y="0"/>
                  </a:cubicBezTo>
                  <a:close/>
                  <a:moveTo>
                    <a:pt x="126" y="334"/>
                  </a:moveTo>
                  <a:cubicBezTo>
                    <a:pt x="100" y="334"/>
                    <a:pt x="100" y="334"/>
                    <a:pt x="100" y="334"/>
                  </a:cubicBezTo>
                  <a:cubicBezTo>
                    <a:pt x="95" y="334"/>
                    <a:pt x="91" y="330"/>
                    <a:pt x="90" y="326"/>
                  </a:cubicBezTo>
                  <a:cubicBezTo>
                    <a:pt x="78" y="61"/>
                    <a:pt x="78" y="61"/>
                    <a:pt x="78" y="61"/>
                  </a:cubicBezTo>
                  <a:cubicBezTo>
                    <a:pt x="78" y="56"/>
                    <a:pt x="82" y="52"/>
                    <a:pt x="86" y="52"/>
                  </a:cubicBezTo>
                  <a:cubicBezTo>
                    <a:pt x="124" y="51"/>
                    <a:pt x="124" y="51"/>
                    <a:pt x="124" y="51"/>
                  </a:cubicBezTo>
                  <a:cubicBezTo>
                    <a:pt x="128" y="50"/>
                    <a:pt x="133" y="54"/>
                    <a:pt x="133" y="59"/>
                  </a:cubicBezTo>
                  <a:cubicBezTo>
                    <a:pt x="134" y="325"/>
                    <a:pt x="134" y="325"/>
                    <a:pt x="134" y="325"/>
                  </a:cubicBezTo>
                  <a:cubicBezTo>
                    <a:pt x="135" y="330"/>
                    <a:pt x="131" y="334"/>
                    <a:pt x="126" y="334"/>
                  </a:cubicBezTo>
                  <a:close/>
                  <a:moveTo>
                    <a:pt x="253" y="325"/>
                  </a:moveTo>
                  <a:cubicBezTo>
                    <a:pt x="253" y="329"/>
                    <a:pt x="250" y="333"/>
                    <a:pt x="245" y="333"/>
                  </a:cubicBezTo>
                  <a:cubicBezTo>
                    <a:pt x="200" y="333"/>
                    <a:pt x="200" y="333"/>
                    <a:pt x="200" y="333"/>
                  </a:cubicBezTo>
                  <a:cubicBezTo>
                    <a:pt x="195" y="333"/>
                    <a:pt x="191" y="329"/>
                    <a:pt x="191" y="325"/>
                  </a:cubicBezTo>
                  <a:cubicBezTo>
                    <a:pt x="191" y="60"/>
                    <a:pt x="191" y="60"/>
                    <a:pt x="191" y="60"/>
                  </a:cubicBezTo>
                  <a:cubicBezTo>
                    <a:pt x="191" y="55"/>
                    <a:pt x="195" y="51"/>
                    <a:pt x="200" y="51"/>
                  </a:cubicBezTo>
                  <a:cubicBezTo>
                    <a:pt x="245" y="51"/>
                    <a:pt x="245" y="51"/>
                    <a:pt x="245" y="51"/>
                  </a:cubicBezTo>
                  <a:cubicBezTo>
                    <a:pt x="250" y="51"/>
                    <a:pt x="253" y="55"/>
                    <a:pt x="253" y="60"/>
                  </a:cubicBezTo>
                  <a:lnTo>
                    <a:pt x="253" y="325"/>
                  </a:lnTo>
                  <a:close/>
                  <a:moveTo>
                    <a:pt x="354" y="326"/>
                  </a:moveTo>
                  <a:cubicBezTo>
                    <a:pt x="354" y="330"/>
                    <a:pt x="350" y="334"/>
                    <a:pt x="345" y="334"/>
                  </a:cubicBezTo>
                  <a:cubicBezTo>
                    <a:pt x="320" y="334"/>
                    <a:pt x="320" y="334"/>
                    <a:pt x="320" y="334"/>
                  </a:cubicBezTo>
                  <a:cubicBezTo>
                    <a:pt x="315" y="334"/>
                    <a:pt x="311" y="330"/>
                    <a:pt x="312" y="325"/>
                  </a:cubicBezTo>
                  <a:cubicBezTo>
                    <a:pt x="312" y="59"/>
                    <a:pt x="312" y="59"/>
                    <a:pt x="312" y="59"/>
                  </a:cubicBezTo>
                  <a:cubicBezTo>
                    <a:pt x="312" y="54"/>
                    <a:pt x="316" y="50"/>
                    <a:pt x="321" y="51"/>
                  </a:cubicBezTo>
                  <a:cubicBezTo>
                    <a:pt x="358" y="52"/>
                    <a:pt x="358" y="52"/>
                    <a:pt x="358" y="52"/>
                  </a:cubicBezTo>
                  <a:cubicBezTo>
                    <a:pt x="363" y="52"/>
                    <a:pt x="367" y="56"/>
                    <a:pt x="366" y="61"/>
                  </a:cubicBezTo>
                  <a:lnTo>
                    <a:pt x="354" y="326"/>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28" name="Freeform 216"/>
            <p:cNvSpPr/>
            <p:nvPr>
              <p:custDataLst>
                <p:tags r:id="rId183"/>
              </p:custDataLst>
            </p:nvPr>
          </p:nvSpPr>
          <p:spPr bwMode="auto">
            <a:xfrm>
              <a:off x="2947988" y="6369050"/>
              <a:ext cx="368300" cy="53975"/>
            </a:xfrm>
            <a:custGeom>
              <a:avLst/>
              <a:gdLst>
                <a:gd name="T0" fmla="*/ 480 w 480"/>
                <a:gd name="T1" fmla="*/ 14 h 70"/>
                <a:gd name="T2" fmla="*/ 480 w 480"/>
                <a:gd name="T3" fmla="*/ 56 h 70"/>
                <a:gd name="T4" fmla="*/ 466 w 480"/>
                <a:gd name="T5" fmla="*/ 70 h 70"/>
                <a:gd name="T6" fmla="*/ 14 w 480"/>
                <a:gd name="T7" fmla="*/ 70 h 70"/>
                <a:gd name="T8" fmla="*/ 0 w 480"/>
                <a:gd name="T9" fmla="*/ 56 h 70"/>
                <a:gd name="T10" fmla="*/ 0 w 480"/>
                <a:gd name="T11" fmla="*/ 14 h 70"/>
                <a:gd name="T12" fmla="*/ 14 w 480"/>
                <a:gd name="T13" fmla="*/ 0 h 70"/>
                <a:gd name="T14" fmla="*/ 118 w 480"/>
                <a:gd name="T15" fmla="*/ 0 h 70"/>
                <a:gd name="T16" fmla="*/ 118 w 480"/>
                <a:gd name="T17" fmla="*/ 20 h 70"/>
                <a:gd name="T18" fmla="*/ 122 w 480"/>
                <a:gd name="T19" fmla="*/ 30 h 70"/>
                <a:gd name="T20" fmla="*/ 132 w 480"/>
                <a:gd name="T21" fmla="*/ 34 h 70"/>
                <a:gd name="T22" fmla="*/ 174 w 480"/>
                <a:gd name="T23" fmla="*/ 34 h 70"/>
                <a:gd name="T24" fmla="*/ 184 w 480"/>
                <a:gd name="T25" fmla="*/ 30 h 70"/>
                <a:gd name="T26" fmla="*/ 188 w 480"/>
                <a:gd name="T27" fmla="*/ 20 h 70"/>
                <a:gd name="T28" fmla="*/ 188 w 480"/>
                <a:gd name="T29" fmla="*/ 0 h 70"/>
                <a:gd name="T30" fmla="*/ 292 w 480"/>
                <a:gd name="T31" fmla="*/ 0 h 70"/>
                <a:gd name="T32" fmla="*/ 292 w 480"/>
                <a:gd name="T33" fmla="*/ 20 h 70"/>
                <a:gd name="T34" fmla="*/ 296 w 480"/>
                <a:gd name="T35" fmla="*/ 30 h 70"/>
                <a:gd name="T36" fmla="*/ 305 w 480"/>
                <a:gd name="T37" fmla="*/ 34 h 70"/>
                <a:gd name="T38" fmla="*/ 347 w 480"/>
                <a:gd name="T39" fmla="*/ 34 h 70"/>
                <a:gd name="T40" fmla="*/ 357 w 480"/>
                <a:gd name="T41" fmla="*/ 30 h 70"/>
                <a:gd name="T42" fmla="*/ 361 w 480"/>
                <a:gd name="T43" fmla="*/ 20 h 70"/>
                <a:gd name="T44" fmla="*/ 361 w 480"/>
                <a:gd name="T45" fmla="*/ 0 h 70"/>
                <a:gd name="T46" fmla="*/ 466 w 480"/>
                <a:gd name="T47" fmla="*/ 0 h 70"/>
                <a:gd name="T48" fmla="*/ 480 w 480"/>
                <a:gd name="T49"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70">
                  <a:moveTo>
                    <a:pt x="480" y="14"/>
                  </a:moveTo>
                  <a:cubicBezTo>
                    <a:pt x="480" y="56"/>
                    <a:pt x="480" y="56"/>
                    <a:pt x="480" y="56"/>
                  </a:cubicBezTo>
                  <a:cubicBezTo>
                    <a:pt x="480" y="64"/>
                    <a:pt x="473" y="70"/>
                    <a:pt x="466" y="70"/>
                  </a:cubicBezTo>
                  <a:cubicBezTo>
                    <a:pt x="14" y="70"/>
                    <a:pt x="14" y="70"/>
                    <a:pt x="14" y="70"/>
                  </a:cubicBezTo>
                  <a:cubicBezTo>
                    <a:pt x="6" y="70"/>
                    <a:pt x="0" y="64"/>
                    <a:pt x="0" y="56"/>
                  </a:cubicBezTo>
                  <a:cubicBezTo>
                    <a:pt x="0" y="14"/>
                    <a:pt x="0" y="14"/>
                    <a:pt x="0" y="14"/>
                  </a:cubicBezTo>
                  <a:cubicBezTo>
                    <a:pt x="0" y="6"/>
                    <a:pt x="6" y="0"/>
                    <a:pt x="14" y="0"/>
                  </a:cubicBezTo>
                  <a:cubicBezTo>
                    <a:pt x="118" y="0"/>
                    <a:pt x="118" y="0"/>
                    <a:pt x="118" y="0"/>
                  </a:cubicBezTo>
                  <a:cubicBezTo>
                    <a:pt x="118" y="20"/>
                    <a:pt x="118" y="20"/>
                    <a:pt x="118" y="20"/>
                  </a:cubicBezTo>
                  <a:cubicBezTo>
                    <a:pt x="118" y="24"/>
                    <a:pt x="120" y="27"/>
                    <a:pt x="122" y="30"/>
                  </a:cubicBezTo>
                  <a:cubicBezTo>
                    <a:pt x="125" y="32"/>
                    <a:pt x="129" y="34"/>
                    <a:pt x="132" y="34"/>
                  </a:cubicBezTo>
                  <a:cubicBezTo>
                    <a:pt x="174" y="34"/>
                    <a:pt x="174" y="34"/>
                    <a:pt x="174" y="34"/>
                  </a:cubicBezTo>
                  <a:cubicBezTo>
                    <a:pt x="178" y="34"/>
                    <a:pt x="181" y="32"/>
                    <a:pt x="184" y="30"/>
                  </a:cubicBezTo>
                  <a:cubicBezTo>
                    <a:pt x="186" y="27"/>
                    <a:pt x="188" y="24"/>
                    <a:pt x="188" y="20"/>
                  </a:cubicBezTo>
                  <a:cubicBezTo>
                    <a:pt x="188" y="0"/>
                    <a:pt x="188" y="0"/>
                    <a:pt x="188" y="0"/>
                  </a:cubicBezTo>
                  <a:cubicBezTo>
                    <a:pt x="292" y="0"/>
                    <a:pt x="292" y="0"/>
                    <a:pt x="292" y="0"/>
                  </a:cubicBezTo>
                  <a:cubicBezTo>
                    <a:pt x="292" y="20"/>
                    <a:pt x="292" y="20"/>
                    <a:pt x="292" y="20"/>
                  </a:cubicBezTo>
                  <a:cubicBezTo>
                    <a:pt x="292" y="24"/>
                    <a:pt x="293" y="27"/>
                    <a:pt x="296" y="30"/>
                  </a:cubicBezTo>
                  <a:cubicBezTo>
                    <a:pt x="298" y="32"/>
                    <a:pt x="302" y="34"/>
                    <a:pt x="305" y="34"/>
                  </a:cubicBezTo>
                  <a:cubicBezTo>
                    <a:pt x="347" y="34"/>
                    <a:pt x="347" y="34"/>
                    <a:pt x="347" y="34"/>
                  </a:cubicBezTo>
                  <a:cubicBezTo>
                    <a:pt x="351" y="34"/>
                    <a:pt x="355" y="32"/>
                    <a:pt x="357" y="30"/>
                  </a:cubicBezTo>
                  <a:cubicBezTo>
                    <a:pt x="360" y="27"/>
                    <a:pt x="361" y="24"/>
                    <a:pt x="361" y="20"/>
                  </a:cubicBezTo>
                  <a:cubicBezTo>
                    <a:pt x="361" y="0"/>
                    <a:pt x="361" y="0"/>
                    <a:pt x="361" y="0"/>
                  </a:cubicBezTo>
                  <a:cubicBezTo>
                    <a:pt x="466" y="0"/>
                    <a:pt x="466" y="0"/>
                    <a:pt x="466" y="0"/>
                  </a:cubicBezTo>
                  <a:cubicBezTo>
                    <a:pt x="473" y="0"/>
                    <a:pt x="480" y="6"/>
                    <a:pt x="480" y="1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29" name="Freeform 217"/>
            <p:cNvSpPr/>
            <p:nvPr>
              <p:custDataLst>
                <p:tags r:id="rId184"/>
              </p:custDataLst>
            </p:nvPr>
          </p:nvSpPr>
          <p:spPr bwMode="auto">
            <a:xfrm>
              <a:off x="3049588" y="6332538"/>
              <a:ext cx="165100" cy="52388"/>
            </a:xfrm>
            <a:custGeom>
              <a:avLst/>
              <a:gdLst>
                <a:gd name="T0" fmla="*/ 0 w 215"/>
                <a:gd name="T1" fmla="*/ 57 h 68"/>
                <a:gd name="T2" fmla="*/ 0 w 215"/>
                <a:gd name="T3" fmla="*/ 11 h 68"/>
                <a:gd name="T4" fmla="*/ 11 w 215"/>
                <a:gd name="T5" fmla="*/ 0 h 68"/>
                <a:gd name="T6" fmla="*/ 204 w 215"/>
                <a:gd name="T7" fmla="*/ 0 h 68"/>
                <a:gd name="T8" fmla="*/ 215 w 215"/>
                <a:gd name="T9" fmla="*/ 11 h 68"/>
                <a:gd name="T10" fmla="*/ 215 w 215"/>
                <a:gd name="T11" fmla="*/ 57 h 68"/>
                <a:gd name="T12" fmla="*/ 204 w 215"/>
                <a:gd name="T13" fmla="*/ 68 h 68"/>
                <a:gd name="T14" fmla="*/ 185 w 215"/>
                <a:gd name="T15" fmla="*/ 68 h 68"/>
                <a:gd name="T16" fmla="*/ 174 w 215"/>
                <a:gd name="T17" fmla="*/ 57 h 68"/>
                <a:gd name="T18" fmla="*/ 174 w 215"/>
                <a:gd name="T19" fmla="*/ 40 h 68"/>
                <a:gd name="T20" fmla="*/ 163 w 215"/>
                <a:gd name="T21" fmla="*/ 29 h 68"/>
                <a:gd name="T22" fmla="*/ 53 w 215"/>
                <a:gd name="T23" fmla="*/ 29 h 68"/>
                <a:gd name="T24" fmla="*/ 42 w 215"/>
                <a:gd name="T25" fmla="*/ 40 h 68"/>
                <a:gd name="T26" fmla="*/ 42 w 215"/>
                <a:gd name="T27" fmla="*/ 57 h 68"/>
                <a:gd name="T28" fmla="*/ 31 w 215"/>
                <a:gd name="T29" fmla="*/ 68 h 68"/>
                <a:gd name="T30" fmla="*/ 11 w 215"/>
                <a:gd name="T31" fmla="*/ 68 h 68"/>
                <a:gd name="T32" fmla="*/ 0 w 215"/>
                <a:gd name="T3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68">
                  <a:moveTo>
                    <a:pt x="0" y="57"/>
                  </a:moveTo>
                  <a:cubicBezTo>
                    <a:pt x="0" y="11"/>
                    <a:pt x="0" y="11"/>
                    <a:pt x="0" y="11"/>
                  </a:cubicBezTo>
                  <a:cubicBezTo>
                    <a:pt x="0" y="5"/>
                    <a:pt x="5" y="0"/>
                    <a:pt x="11" y="0"/>
                  </a:cubicBezTo>
                  <a:cubicBezTo>
                    <a:pt x="204" y="0"/>
                    <a:pt x="204" y="0"/>
                    <a:pt x="204" y="0"/>
                  </a:cubicBezTo>
                  <a:cubicBezTo>
                    <a:pt x="210" y="0"/>
                    <a:pt x="215" y="5"/>
                    <a:pt x="215" y="11"/>
                  </a:cubicBezTo>
                  <a:cubicBezTo>
                    <a:pt x="215" y="57"/>
                    <a:pt x="215" y="57"/>
                    <a:pt x="215" y="57"/>
                  </a:cubicBezTo>
                  <a:cubicBezTo>
                    <a:pt x="215" y="63"/>
                    <a:pt x="210" y="68"/>
                    <a:pt x="204" y="68"/>
                  </a:cubicBezTo>
                  <a:cubicBezTo>
                    <a:pt x="185" y="68"/>
                    <a:pt x="185" y="68"/>
                    <a:pt x="185" y="68"/>
                  </a:cubicBezTo>
                  <a:cubicBezTo>
                    <a:pt x="179" y="68"/>
                    <a:pt x="174" y="63"/>
                    <a:pt x="174" y="57"/>
                  </a:cubicBezTo>
                  <a:cubicBezTo>
                    <a:pt x="174" y="40"/>
                    <a:pt x="174" y="40"/>
                    <a:pt x="174" y="40"/>
                  </a:cubicBezTo>
                  <a:cubicBezTo>
                    <a:pt x="174" y="34"/>
                    <a:pt x="169" y="29"/>
                    <a:pt x="163" y="29"/>
                  </a:cubicBezTo>
                  <a:cubicBezTo>
                    <a:pt x="53" y="29"/>
                    <a:pt x="53" y="29"/>
                    <a:pt x="53" y="29"/>
                  </a:cubicBezTo>
                  <a:cubicBezTo>
                    <a:pt x="47" y="29"/>
                    <a:pt x="42" y="34"/>
                    <a:pt x="42" y="40"/>
                  </a:cubicBezTo>
                  <a:cubicBezTo>
                    <a:pt x="42" y="57"/>
                    <a:pt x="42" y="57"/>
                    <a:pt x="42" y="57"/>
                  </a:cubicBezTo>
                  <a:cubicBezTo>
                    <a:pt x="42" y="63"/>
                    <a:pt x="37" y="68"/>
                    <a:pt x="31" y="68"/>
                  </a:cubicBezTo>
                  <a:cubicBezTo>
                    <a:pt x="11" y="68"/>
                    <a:pt x="11" y="68"/>
                    <a:pt x="11" y="68"/>
                  </a:cubicBezTo>
                  <a:cubicBezTo>
                    <a:pt x="5" y="68"/>
                    <a:pt x="0" y="63"/>
                    <a:pt x="0" y="57"/>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30" name="Group 231"/>
          <p:cNvGrpSpPr/>
          <p:nvPr/>
        </p:nvGrpSpPr>
        <p:grpSpPr>
          <a:xfrm rot="0">
            <a:off x="8233252" y="5243037"/>
            <a:ext cx="546735" cy="612775"/>
            <a:chOff x="4608513" y="6291263"/>
            <a:chExt cx="420688" cy="471488"/>
          </a:xfrm>
          <a:solidFill>
            <a:srgbClr val="6169E6"/>
          </a:solidFill>
        </p:grpSpPr>
        <p:sp>
          <p:nvSpPr>
            <p:cNvPr id="231" name="Freeform 218"/>
            <p:cNvSpPr/>
            <p:nvPr>
              <p:custDataLst>
                <p:tags r:id="rId185"/>
              </p:custDataLst>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32" name="Freeform 219"/>
            <p:cNvSpPr>
              <a:spLocks noEditPoints="1"/>
            </p:cNvSpPr>
            <p:nvPr>
              <p:custDataLst>
                <p:tags r:id="rId186"/>
              </p:custDataLst>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33" name="Freeform 220"/>
            <p:cNvSpPr/>
            <p:nvPr>
              <p:custDataLst>
                <p:tags r:id="rId187"/>
              </p:custDataLst>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34" name="Group 235"/>
          <p:cNvGrpSpPr/>
          <p:nvPr/>
        </p:nvGrpSpPr>
        <p:grpSpPr>
          <a:xfrm rot="0">
            <a:off x="3500121" y="5276057"/>
            <a:ext cx="532130" cy="546735"/>
            <a:chOff x="2044700" y="2119313"/>
            <a:chExt cx="409575" cy="420688"/>
          </a:xfrm>
          <a:solidFill>
            <a:srgbClr val="6169E6"/>
          </a:solidFill>
        </p:grpSpPr>
        <p:sp>
          <p:nvSpPr>
            <p:cNvPr id="235" name="Freeform 221"/>
            <p:cNvSpPr>
              <a:spLocks noEditPoints="1"/>
            </p:cNvSpPr>
            <p:nvPr>
              <p:custDataLst>
                <p:tags r:id="rId188"/>
              </p:custDataLst>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36" name="Freeform 222"/>
            <p:cNvSpPr/>
            <p:nvPr>
              <p:custDataLst>
                <p:tags r:id="rId189"/>
              </p:custDataLst>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37" name="Freeform 223"/>
            <p:cNvSpPr>
              <a:spLocks noEditPoints="1"/>
            </p:cNvSpPr>
            <p:nvPr>
              <p:custDataLst>
                <p:tags r:id="rId190"/>
              </p:custDataLst>
            </p:nvPr>
          </p:nvSpPr>
          <p:spPr bwMode="auto">
            <a:xfrm>
              <a:off x="2257425" y="2320925"/>
              <a:ext cx="111125" cy="153988"/>
            </a:xfrm>
            <a:custGeom>
              <a:avLst/>
              <a:gdLst>
                <a:gd name="T0" fmla="*/ 74 w 146"/>
                <a:gd name="T1" fmla="*/ 0 h 201"/>
                <a:gd name="T2" fmla="*/ 0 w 146"/>
                <a:gd name="T3" fmla="*/ 100 h 201"/>
                <a:gd name="T4" fmla="*/ 73 w 146"/>
                <a:gd name="T5" fmla="*/ 201 h 201"/>
                <a:gd name="T6" fmla="*/ 146 w 146"/>
                <a:gd name="T7" fmla="*/ 99 h 201"/>
                <a:gd name="T8" fmla="*/ 74 w 146"/>
                <a:gd name="T9" fmla="*/ 0 h 201"/>
                <a:gd name="T10" fmla="*/ 74 w 146"/>
                <a:gd name="T11" fmla="*/ 166 h 201"/>
                <a:gd name="T12" fmla="*/ 46 w 146"/>
                <a:gd name="T13" fmla="*/ 100 h 201"/>
                <a:gd name="T14" fmla="*/ 73 w 146"/>
                <a:gd name="T15" fmla="*/ 34 h 201"/>
                <a:gd name="T16" fmla="*/ 101 w 146"/>
                <a:gd name="T17" fmla="*/ 100 h 201"/>
                <a:gd name="T18" fmla="*/ 74 w 146"/>
                <a:gd name="T19" fmla="*/ 16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01">
                  <a:moveTo>
                    <a:pt x="74" y="0"/>
                  </a:moveTo>
                  <a:cubicBezTo>
                    <a:pt x="24" y="0"/>
                    <a:pt x="0" y="44"/>
                    <a:pt x="0" y="100"/>
                  </a:cubicBezTo>
                  <a:cubicBezTo>
                    <a:pt x="0" y="155"/>
                    <a:pt x="22" y="201"/>
                    <a:pt x="73" y="201"/>
                  </a:cubicBezTo>
                  <a:cubicBezTo>
                    <a:pt x="122" y="201"/>
                    <a:pt x="146" y="159"/>
                    <a:pt x="146" y="99"/>
                  </a:cubicBezTo>
                  <a:cubicBezTo>
                    <a:pt x="146" y="46"/>
                    <a:pt x="126" y="0"/>
                    <a:pt x="74" y="0"/>
                  </a:cubicBezTo>
                  <a:close/>
                  <a:moveTo>
                    <a:pt x="74" y="166"/>
                  </a:moveTo>
                  <a:cubicBezTo>
                    <a:pt x="56" y="166"/>
                    <a:pt x="45" y="145"/>
                    <a:pt x="46" y="100"/>
                  </a:cubicBezTo>
                  <a:cubicBezTo>
                    <a:pt x="45" y="55"/>
                    <a:pt x="57" y="34"/>
                    <a:pt x="73" y="34"/>
                  </a:cubicBezTo>
                  <a:cubicBezTo>
                    <a:pt x="92" y="34"/>
                    <a:pt x="101" y="57"/>
                    <a:pt x="101" y="100"/>
                  </a:cubicBezTo>
                  <a:cubicBezTo>
                    <a:pt x="101" y="144"/>
                    <a:pt x="91" y="166"/>
                    <a:pt x="74" y="166"/>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38" name="Freeform 224"/>
            <p:cNvSpPr/>
            <p:nvPr>
              <p:custDataLst>
                <p:tags r:id="rId191"/>
              </p:custDataLst>
            </p:nvPr>
          </p:nvSpPr>
          <p:spPr bwMode="auto">
            <a:xfrm>
              <a:off x="2132013" y="2320925"/>
              <a:ext cx="104775" cy="150813"/>
            </a:xfrm>
            <a:custGeom>
              <a:avLst/>
              <a:gdLst>
                <a:gd name="T0" fmla="*/ 138 w 138"/>
                <a:gd name="T1" fmla="*/ 197 h 197"/>
                <a:gd name="T2" fmla="*/ 0 w 138"/>
                <a:gd name="T3" fmla="*/ 197 h 197"/>
                <a:gd name="T4" fmla="*/ 0 w 138"/>
                <a:gd name="T5" fmla="*/ 170 h 197"/>
                <a:gd name="T6" fmla="*/ 25 w 138"/>
                <a:gd name="T7" fmla="*/ 147 h 197"/>
                <a:gd name="T8" fmla="*/ 89 w 138"/>
                <a:gd name="T9" fmla="*/ 65 h 197"/>
                <a:gd name="T10" fmla="*/ 57 w 138"/>
                <a:gd name="T11" fmla="*/ 36 h 197"/>
                <a:gd name="T12" fmla="*/ 15 w 138"/>
                <a:gd name="T13" fmla="*/ 52 h 197"/>
                <a:gd name="T14" fmla="*/ 3 w 138"/>
                <a:gd name="T15" fmla="*/ 20 h 197"/>
                <a:gd name="T16" fmla="*/ 66 w 138"/>
                <a:gd name="T17" fmla="*/ 0 h 197"/>
                <a:gd name="T18" fmla="*/ 134 w 138"/>
                <a:gd name="T19" fmla="*/ 61 h 197"/>
                <a:gd name="T20" fmla="*/ 83 w 138"/>
                <a:gd name="T21" fmla="*/ 144 h 197"/>
                <a:gd name="T22" fmla="*/ 65 w 138"/>
                <a:gd name="T23" fmla="*/ 159 h 197"/>
                <a:gd name="T24" fmla="*/ 65 w 138"/>
                <a:gd name="T25" fmla="*/ 160 h 197"/>
                <a:gd name="T26" fmla="*/ 138 w 138"/>
                <a:gd name="T27" fmla="*/ 160 h 197"/>
                <a:gd name="T28" fmla="*/ 138 w 138"/>
                <a:gd name="T2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97">
                  <a:moveTo>
                    <a:pt x="138" y="197"/>
                  </a:moveTo>
                  <a:cubicBezTo>
                    <a:pt x="0" y="197"/>
                    <a:pt x="0" y="197"/>
                    <a:pt x="0" y="197"/>
                  </a:cubicBezTo>
                  <a:cubicBezTo>
                    <a:pt x="0" y="170"/>
                    <a:pt x="0" y="170"/>
                    <a:pt x="0" y="170"/>
                  </a:cubicBezTo>
                  <a:cubicBezTo>
                    <a:pt x="25" y="147"/>
                    <a:pt x="25" y="147"/>
                    <a:pt x="25" y="147"/>
                  </a:cubicBezTo>
                  <a:cubicBezTo>
                    <a:pt x="68" y="109"/>
                    <a:pt x="88" y="87"/>
                    <a:pt x="89" y="65"/>
                  </a:cubicBezTo>
                  <a:cubicBezTo>
                    <a:pt x="89" y="49"/>
                    <a:pt x="79" y="36"/>
                    <a:pt x="57" y="36"/>
                  </a:cubicBezTo>
                  <a:cubicBezTo>
                    <a:pt x="40" y="36"/>
                    <a:pt x="26" y="45"/>
                    <a:pt x="15" y="52"/>
                  </a:cubicBezTo>
                  <a:cubicBezTo>
                    <a:pt x="3" y="20"/>
                    <a:pt x="3" y="20"/>
                    <a:pt x="3" y="20"/>
                  </a:cubicBezTo>
                  <a:cubicBezTo>
                    <a:pt x="17" y="9"/>
                    <a:pt x="40" y="0"/>
                    <a:pt x="66" y="0"/>
                  </a:cubicBezTo>
                  <a:cubicBezTo>
                    <a:pt x="110" y="0"/>
                    <a:pt x="134" y="25"/>
                    <a:pt x="134" y="61"/>
                  </a:cubicBezTo>
                  <a:cubicBezTo>
                    <a:pt x="134" y="93"/>
                    <a:pt x="111" y="119"/>
                    <a:pt x="83" y="144"/>
                  </a:cubicBezTo>
                  <a:cubicBezTo>
                    <a:pt x="65" y="159"/>
                    <a:pt x="65" y="159"/>
                    <a:pt x="65" y="159"/>
                  </a:cubicBezTo>
                  <a:cubicBezTo>
                    <a:pt x="65" y="160"/>
                    <a:pt x="65" y="160"/>
                    <a:pt x="65" y="160"/>
                  </a:cubicBezTo>
                  <a:cubicBezTo>
                    <a:pt x="138" y="160"/>
                    <a:pt x="138" y="160"/>
                    <a:pt x="138" y="160"/>
                  </a:cubicBezTo>
                  <a:lnTo>
                    <a:pt x="138" y="197"/>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39" name="Freeform 225"/>
            <p:cNvSpPr/>
            <p:nvPr>
              <p:custDataLst>
                <p:tags r:id="rId192"/>
              </p:custDataLst>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40" name="Freeform 226"/>
            <p:cNvSpPr/>
            <p:nvPr>
              <p:custDataLst>
                <p:tags r:id="rId193"/>
              </p:custDataLst>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41" name="Group 242"/>
          <p:cNvGrpSpPr/>
          <p:nvPr/>
        </p:nvGrpSpPr>
        <p:grpSpPr>
          <a:xfrm rot="0">
            <a:off x="663099" y="2625725"/>
            <a:ext cx="581660" cy="443230"/>
            <a:chOff x="2908300" y="2946400"/>
            <a:chExt cx="447675" cy="341313"/>
          </a:xfrm>
          <a:solidFill>
            <a:srgbClr val="6169E6"/>
          </a:solidFill>
        </p:grpSpPr>
        <p:sp>
          <p:nvSpPr>
            <p:cNvPr id="242" name="Freeform 227"/>
            <p:cNvSpPr/>
            <p:nvPr>
              <p:custDataLst>
                <p:tags r:id="rId194"/>
              </p:custDataLst>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43" name="Freeform 228"/>
            <p:cNvSpPr/>
            <p:nvPr>
              <p:custDataLst>
                <p:tags r:id="rId195"/>
              </p:custDataLst>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44" name="Group 245"/>
          <p:cNvGrpSpPr/>
          <p:nvPr/>
        </p:nvGrpSpPr>
        <p:grpSpPr>
          <a:xfrm rot="0">
            <a:off x="3535046" y="4410710"/>
            <a:ext cx="579755" cy="538480"/>
            <a:chOff x="3767138" y="6329363"/>
            <a:chExt cx="446087" cy="414338"/>
          </a:xfrm>
          <a:solidFill>
            <a:srgbClr val="6169E6"/>
          </a:solidFill>
        </p:grpSpPr>
        <p:sp>
          <p:nvSpPr>
            <p:cNvPr id="245" name="Freeform 229"/>
            <p:cNvSpPr/>
            <p:nvPr>
              <p:custDataLst>
                <p:tags r:id="rId196"/>
              </p:custDataLst>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46" name="Freeform 230"/>
            <p:cNvSpPr/>
            <p:nvPr>
              <p:custDataLst>
                <p:tags r:id="rId197"/>
              </p:custDataLst>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47" name="Freeform 231"/>
            <p:cNvSpPr/>
            <p:nvPr>
              <p:custDataLst>
                <p:tags r:id="rId198"/>
              </p:custDataLst>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48" name="Freeform 232"/>
            <p:cNvSpPr/>
            <p:nvPr>
              <p:custDataLst>
                <p:tags r:id="rId199"/>
              </p:custDataLst>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49" name="Freeform 233"/>
            <p:cNvSpPr/>
            <p:nvPr>
              <p:custDataLst>
                <p:tags r:id="rId200"/>
              </p:custDataLst>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50" name="Freeform 234"/>
            <p:cNvSpPr/>
            <p:nvPr>
              <p:custDataLst>
                <p:tags r:id="rId201"/>
              </p:custDataLst>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51" name="Freeform 235"/>
            <p:cNvSpPr>
              <a:spLocks noEditPoints="1"/>
            </p:cNvSpPr>
            <p:nvPr>
              <p:custDataLst>
                <p:tags r:id="rId202"/>
              </p:custDataLst>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52" name="Group 253"/>
          <p:cNvGrpSpPr/>
          <p:nvPr/>
        </p:nvGrpSpPr>
        <p:grpSpPr>
          <a:xfrm rot="0">
            <a:off x="1549559" y="5317332"/>
            <a:ext cx="622935" cy="464185"/>
            <a:chOff x="2044700" y="5510213"/>
            <a:chExt cx="479425" cy="357188"/>
          </a:xfrm>
          <a:solidFill>
            <a:srgbClr val="6169E6"/>
          </a:solidFill>
        </p:grpSpPr>
        <p:sp>
          <p:nvSpPr>
            <p:cNvPr id="253" name="Freeform 236"/>
            <p:cNvSpPr>
              <a:spLocks noEditPoints="1"/>
            </p:cNvSpPr>
            <p:nvPr>
              <p:custDataLst>
                <p:tags r:id="rId203"/>
              </p:custDataLst>
            </p:nvPr>
          </p:nvSpPr>
          <p:spPr bwMode="auto">
            <a:xfrm>
              <a:off x="2044700" y="5510213"/>
              <a:ext cx="479425" cy="357188"/>
            </a:xfrm>
            <a:custGeom>
              <a:avLst/>
              <a:gdLst>
                <a:gd name="T0" fmla="*/ 614 w 624"/>
                <a:gd name="T1" fmla="*/ 355 h 464"/>
                <a:gd name="T2" fmla="*/ 535 w 624"/>
                <a:gd name="T3" fmla="*/ 461 h 464"/>
                <a:gd name="T4" fmla="*/ 519 w 624"/>
                <a:gd name="T5" fmla="*/ 464 h 464"/>
                <a:gd name="T6" fmla="*/ 65 w 624"/>
                <a:gd name="T7" fmla="*/ 464 h 464"/>
                <a:gd name="T8" fmla="*/ 0 w 624"/>
                <a:gd name="T9" fmla="*/ 399 h 464"/>
                <a:gd name="T10" fmla="*/ 0 w 624"/>
                <a:gd name="T11" fmla="*/ 394 h 464"/>
                <a:gd name="T12" fmla="*/ 0 w 624"/>
                <a:gd name="T13" fmla="*/ 124 h 464"/>
                <a:gd name="T14" fmla="*/ 0 w 624"/>
                <a:gd name="T15" fmla="*/ 59 h 464"/>
                <a:gd name="T16" fmla="*/ 4 w 624"/>
                <a:gd name="T17" fmla="*/ 48 h 464"/>
                <a:gd name="T18" fmla="*/ 15 w 624"/>
                <a:gd name="T19" fmla="*/ 44 h 464"/>
                <a:gd name="T20" fmla="*/ 37 w 624"/>
                <a:gd name="T21" fmla="*/ 44 h 464"/>
                <a:gd name="T22" fmla="*/ 75 w 624"/>
                <a:gd name="T23" fmla="*/ 0 h 464"/>
                <a:gd name="T24" fmla="*/ 579 w 624"/>
                <a:gd name="T25" fmla="*/ 0 h 464"/>
                <a:gd name="T26" fmla="*/ 614 w 624"/>
                <a:gd name="T27" fmla="*/ 32 h 464"/>
                <a:gd name="T28" fmla="*/ 614 w 624"/>
                <a:gd name="T29" fmla="*/ 355 h 464"/>
                <a:gd name="T30" fmla="*/ 554 w 624"/>
                <a:gd name="T31" fmla="*/ 74 h 464"/>
                <a:gd name="T32" fmla="*/ 30 w 624"/>
                <a:gd name="T33" fmla="*/ 74 h 464"/>
                <a:gd name="T34" fmla="*/ 30 w 624"/>
                <a:gd name="T35" fmla="*/ 124 h 464"/>
                <a:gd name="T36" fmla="*/ 30 w 624"/>
                <a:gd name="T37" fmla="*/ 394 h 464"/>
                <a:gd name="T38" fmla="*/ 30 w 624"/>
                <a:gd name="T39" fmla="*/ 399 h 464"/>
                <a:gd name="T40" fmla="*/ 65 w 624"/>
                <a:gd name="T41" fmla="*/ 434 h 464"/>
                <a:gd name="T42" fmla="*/ 519 w 624"/>
                <a:gd name="T43" fmla="*/ 434 h 464"/>
                <a:gd name="T44" fmla="*/ 554 w 624"/>
                <a:gd name="T45" fmla="*/ 399 h 464"/>
                <a:gd name="T46" fmla="*/ 554 w 624"/>
                <a:gd name="T47" fmla="*/ 394 h 464"/>
                <a:gd name="T48" fmla="*/ 554 w 624"/>
                <a:gd name="T49" fmla="*/ 124 h 464"/>
                <a:gd name="T50" fmla="*/ 554 w 624"/>
                <a:gd name="T51" fmla="*/ 7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464">
                  <a:moveTo>
                    <a:pt x="614" y="355"/>
                  </a:moveTo>
                  <a:cubicBezTo>
                    <a:pt x="613" y="377"/>
                    <a:pt x="624" y="460"/>
                    <a:pt x="535" y="461"/>
                  </a:cubicBezTo>
                  <a:cubicBezTo>
                    <a:pt x="530" y="463"/>
                    <a:pt x="525" y="464"/>
                    <a:pt x="519" y="464"/>
                  </a:cubicBezTo>
                  <a:cubicBezTo>
                    <a:pt x="65" y="464"/>
                    <a:pt x="65" y="464"/>
                    <a:pt x="65" y="464"/>
                  </a:cubicBezTo>
                  <a:cubicBezTo>
                    <a:pt x="29" y="464"/>
                    <a:pt x="0" y="435"/>
                    <a:pt x="0" y="399"/>
                  </a:cubicBezTo>
                  <a:cubicBezTo>
                    <a:pt x="0" y="394"/>
                    <a:pt x="0" y="394"/>
                    <a:pt x="0" y="394"/>
                  </a:cubicBezTo>
                  <a:cubicBezTo>
                    <a:pt x="0" y="124"/>
                    <a:pt x="0" y="124"/>
                    <a:pt x="0" y="124"/>
                  </a:cubicBezTo>
                  <a:cubicBezTo>
                    <a:pt x="0" y="59"/>
                    <a:pt x="0" y="59"/>
                    <a:pt x="0" y="59"/>
                  </a:cubicBezTo>
                  <a:cubicBezTo>
                    <a:pt x="0" y="55"/>
                    <a:pt x="2" y="51"/>
                    <a:pt x="4" y="48"/>
                  </a:cubicBezTo>
                  <a:cubicBezTo>
                    <a:pt x="7" y="46"/>
                    <a:pt x="11" y="44"/>
                    <a:pt x="15" y="44"/>
                  </a:cubicBezTo>
                  <a:cubicBezTo>
                    <a:pt x="37" y="44"/>
                    <a:pt x="37" y="44"/>
                    <a:pt x="37" y="44"/>
                  </a:cubicBezTo>
                  <a:cubicBezTo>
                    <a:pt x="90" y="35"/>
                    <a:pt x="75" y="0"/>
                    <a:pt x="75" y="0"/>
                  </a:cubicBezTo>
                  <a:cubicBezTo>
                    <a:pt x="579" y="0"/>
                    <a:pt x="579" y="0"/>
                    <a:pt x="579" y="0"/>
                  </a:cubicBezTo>
                  <a:cubicBezTo>
                    <a:pt x="598" y="0"/>
                    <a:pt x="614" y="8"/>
                    <a:pt x="614" y="32"/>
                  </a:cubicBezTo>
                  <a:lnTo>
                    <a:pt x="614" y="355"/>
                  </a:lnTo>
                  <a:close/>
                  <a:moveTo>
                    <a:pt x="554" y="74"/>
                  </a:moveTo>
                  <a:cubicBezTo>
                    <a:pt x="30" y="74"/>
                    <a:pt x="30" y="74"/>
                    <a:pt x="30" y="74"/>
                  </a:cubicBezTo>
                  <a:cubicBezTo>
                    <a:pt x="30" y="124"/>
                    <a:pt x="30" y="124"/>
                    <a:pt x="30" y="124"/>
                  </a:cubicBezTo>
                  <a:cubicBezTo>
                    <a:pt x="30" y="394"/>
                    <a:pt x="30" y="394"/>
                    <a:pt x="30" y="394"/>
                  </a:cubicBezTo>
                  <a:cubicBezTo>
                    <a:pt x="30" y="399"/>
                    <a:pt x="30" y="399"/>
                    <a:pt x="30" y="399"/>
                  </a:cubicBezTo>
                  <a:cubicBezTo>
                    <a:pt x="30" y="418"/>
                    <a:pt x="46" y="434"/>
                    <a:pt x="65" y="434"/>
                  </a:cubicBezTo>
                  <a:cubicBezTo>
                    <a:pt x="519" y="434"/>
                    <a:pt x="519" y="434"/>
                    <a:pt x="519" y="434"/>
                  </a:cubicBezTo>
                  <a:cubicBezTo>
                    <a:pt x="538" y="434"/>
                    <a:pt x="554" y="418"/>
                    <a:pt x="554" y="399"/>
                  </a:cubicBezTo>
                  <a:cubicBezTo>
                    <a:pt x="554" y="394"/>
                    <a:pt x="554" y="394"/>
                    <a:pt x="554" y="394"/>
                  </a:cubicBezTo>
                  <a:cubicBezTo>
                    <a:pt x="554" y="124"/>
                    <a:pt x="554" y="124"/>
                    <a:pt x="554" y="124"/>
                  </a:cubicBezTo>
                  <a:lnTo>
                    <a:pt x="554" y="74"/>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54" name="Freeform 237"/>
            <p:cNvSpPr/>
            <p:nvPr>
              <p:custDataLst>
                <p:tags r:id="rId204"/>
              </p:custDataLst>
            </p:nvPr>
          </p:nvSpPr>
          <p:spPr bwMode="auto">
            <a:xfrm>
              <a:off x="2271713" y="5668963"/>
              <a:ext cx="176213" cy="17463"/>
            </a:xfrm>
            <a:custGeom>
              <a:avLst/>
              <a:gdLst>
                <a:gd name="T0" fmla="*/ 0 w 229"/>
                <a:gd name="T1" fmla="*/ 12 h 24"/>
                <a:gd name="T2" fmla="*/ 12 w 229"/>
                <a:gd name="T3" fmla="*/ 0 h 24"/>
                <a:gd name="T4" fmla="*/ 217 w 229"/>
                <a:gd name="T5" fmla="*/ 0 h 24"/>
                <a:gd name="T6" fmla="*/ 229 w 229"/>
                <a:gd name="T7" fmla="*/ 12 h 24"/>
                <a:gd name="T8" fmla="*/ 217 w 229"/>
                <a:gd name="T9" fmla="*/ 24 h 24"/>
                <a:gd name="T10" fmla="*/ 12 w 229"/>
                <a:gd name="T11" fmla="*/ 24 h 24"/>
                <a:gd name="T12" fmla="*/ 0 w 22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0" y="12"/>
                  </a:moveTo>
                  <a:cubicBezTo>
                    <a:pt x="0" y="5"/>
                    <a:pt x="5" y="0"/>
                    <a:pt x="12" y="0"/>
                  </a:cubicBezTo>
                  <a:cubicBezTo>
                    <a:pt x="217" y="0"/>
                    <a:pt x="217" y="0"/>
                    <a:pt x="217" y="0"/>
                  </a:cubicBezTo>
                  <a:cubicBezTo>
                    <a:pt x="224" y="0"/>
                    <a:pt x="229" y="5"/>
                    <a:pt x="229" y="12"/>
                  </a:cubicBezTo>
                  <a:cubicBezTo>
                    <a:pt x="229" y="18"/>
                    <a:pt x="224" y="24"/>
                    <a:pt x="217" y="24"/>
                  </a:cubicBezTo>
                  <a:cubicBezTo>
                    <a:pt x="12" y="24"/>
                    <a:pt x="12" y="24"/>
                    <a:pt x="12" y="24"/>
                  </a:cubicBezTo>
                  <a:cubicBezTo>
                    <a:pt x="5" y="24"/>
                    <a:pt x="0" y="18"/>
                    <a:pt x="0" y="1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55" name="Freeform 238"/>
            <p:cNvSpPr/>
            <p:nvPr>
              <p:custDataLst>
                <p:tags r:id="rId205"/>
              </p:custDataLst>
            </p:nvPr>
          </p:nvSpPr>
          <p:spPr bwMode="auto">
            <a:xfrm>
              <a:off x="2271713" y="5749925"/>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8"/>
                    <a:pt x="229" y="12"/>
                  </a:cubicBezTo>
                  <a:cubicBezTo>
                    <a:pt x="229" y="5"/>
                    <a:pt x="224" y="0"/>
                    <a:pt x="217" y="0"/>
                  </a:cubicBezTo>
                  <a:cubicBezTo>
                    <a:pt x="12" y="0"/>
                    <a:pt x="12" y="0"/>
                    <a:pt x="12" y="0"/>
                  </a:cubicBezTo>
                  <a:cubicBezTo>
                    <a:pt x="5" y="0"/>
                    <a:pt x="0" y="5"/>
                    <a:pt x="0" y="12"/>
                  </a:cubicBezTo>
                  <a:cubicBezTo>
                    <a:pt x="0" y="18"/>
                    <a:pt x="5" y="24"/>
                    <a:pt x="12" y="2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56" name="Freeform 239"/>
            <p:cNvSpPr/>
            <p:nvPr>
              <p:custDataLst>
                <p:tags r:id="rId206"/>
              </p:custDataLst>
            </p:nvPr>
          </p:nvSpPr>
          <p:spPr bwMode="auto">
            <a:xfrm>
              <a:off x="2271713" y="5708650"/>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9"/>
                    <a:pt x="229" y="12"/>
                  </a:cubicBezTo>
                  <a:cubicBezTo>
                    <a:pt x="229" y="6"/>
                    <a:pt x="224" y="0"/>
                    <a:pt x="217" y="0"/>
                  </a:cubicBezTo>
                  <a:cubicBezTo>
                    <a:pt x="12" y="0"/>
                    <a:pt x="12" y="0"/>
                    <a:pt x="12" y="0"/>
                  </a:cubicBezTo>
                  <a:cubicBezTo>
                    <a:pt x="5" y="0"/>
                    <a:pt x="0" y="6"/>
                    <a:pt x="0" y="12"/>
                  </a:cubicBezTo>
                  <a:cubicBezTo>
                    <a:pt x="0" y="19"/>
                    <a:pt x="5" y="24"/>
                    <a:pt x="12" y="2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57" name="Freeform 240"/>
            <p:cNvSpPr>
              <a:spLocks noEditPoints="1"/>
            </p:cNvSpPr>
            <p:nvPr>
              <p:custDataLst>
                <p:tags r:id="rId207"/>
              </p:custDataLst>
            </p:nvPr>
          </p:nvSpPr>
          <p:spPr bwMode="auto">
            <a:xfrm>
              <a:off x="2093913" y="5654675"/>
              <a:ext cx="150813" cy="168275"/>
            </a:xfrm>
            <a:custGeom>
              <a:avLst/>
              <a:gdLst>
                <a:gd name="T0" fmla="*/ 0 w 196"/>
                <a:gd name="T1" fmla="*/ 0 h 218"/>
                <a:gd name="T2" fmla="*/ 0 w 196"/>
                <a:gd name="T3" fmla="*/ 218 h 218"/>
                <a:gd name="T4" fmla="*/ 196 w 196"/>
                <a:gd name="T5" fmla="*/ 218 h 218"/>
                <a:gd name="T6" fmla="*/ 196 w 196"/>
                <a:gd name="T7" fmla="*/ 0 h 218"/>
                <a:gd name="T8" fmla="*/ 0 w 196"/>
                <a:gd name="T9" fmla="*/ 0 h 218"/>
                <a:gd name="T10" fmla="*/ 7 w 196"/>
                <a:gd name="T11" fmla="*/ 208 h 218"/>
                <a:gd name="T12" fmla="*/ 13 w 196"/>
                <a:gd name="T13" fmla="*/ 181 h 218"/>
                <a:gd name="T14" fmla="*/ 27 w 196"/>
                <a:gd name="T15" fmla="*/ 162 h 218"/>
                <a:gd name="T16" fmla="*/ 63 w 196"/>
                <a:gd name="T17" fmla="*/ 145 h 218"/>
                <a:gd name="T18" fmla="*/ 79 w 196"/>
                <a:gd name="T19" fmla="*/ 133 h 218"/>
                <a:gd name="T20" fmla="*/ 79 w 196"/>
                <a:gd name="T21" fmla="*/ 133 h 218"/>
                <a:gd name="T22" fmla="*/ 79 w 196"/>
                <a:gd name="T23" fmla="*/ 128 h 218"/>
                <a:gd name="T24" fmla="*/ 67 w 196"/>
                <a:gd name="T25" fmla="*/ 110 h 218"/>
                <a:gd name="T26" fmla="*/ 63 w 196"/>
                <a:gd name="T27" fmla="*/ 75 h 218"/>
                <a:gd name="T28" fmla="*/ 78 w 196"/>
                <a:gd name="T29" fmla="*/ 50 h 218"/>
                <a:gd name="T30" fmla="*/ 121 w 196"/>
                <a:gd name="T31" fmla="*/ 48 h 218"/>
                <a:gd name="T32" fmla="*/ 137 w 196"/>
                <a:gd name="T33" fmla="*/ 56 h 218"/>
                <a:gd name="T34" fmla="*/ 139 w 196"/>
                <a:gd name="T35" fmla="*/ 76 h 218"/>
                <a:gd name="T36" fmla="*/ 133 w 196"/>
                <a:gd name="T37" fmla="*/ 93 h 218"/>
                <a:gd name="T38" fmla="*/ 132 w 196"/>
                <a:gd name="T39" fmla="*/ 112 h 218"/>
                <a:gd name="T40" fmla="*/ 123 w 196"/>
                <a:gd name="T41" fmla="*/ 132 h 218"/>
                <a:gd name="T42" fmla="*/ 123 w 196"/>
                <a:gd name="T43" fmla="*/ 133 h 218"/>
                <a:gd name="T44" fmla="*/ 123 w 196"/>
                <a:gd name="T45" fmla="*/ 133 h 218"/>
                <a:gd name="T46" fmla="*/ 145 w 196"/>
                <a:gd name="T47" fmla="*/ 150 h 218"/>
                <a:gd name="T48" fmla="*/ 177 w 196"/>
                <a:gd name="T49" fmla="*/ 178 h 218"/>
                <a:gd name="T50" fmla="*/ 183 w 196"/>
                <a:gd name="T51" fmla="*/ 209 h 218"/>
                <a:gd name="T52" fmla="*/ 7 w 196"/>
                <a:gd name="T53"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218">
                  <a:moveTo>
                    <a:pt x="0" y="0"/>
                  </a:moveTo>
                  <a:cubicBezTo>
                    <a:pt x="0" y="218"/>
                    <a:pt x="0" y="218"/>
                    <a:pt x="0" y="218"/>
                  </a:cubicBezTo>
                  <a:cubicBezTo>
                    <a:pt x="196" y="218"/>
                    <a:pt x="196" y="218"/>
                    <a:pt x="196" y="218"/>
                  </a:cubicBezTo>
                  <a:cubicBezTo>
                    <a:pt x="196" y="0"/>
                    <a:pt x="196" y="0"/>
                    <a:pt x="196" y="0"/>
                  </a:cubicBezTo>
                  <a:lnTo>
                    <a:pt x="0" y="0"/>
                  </a:lnTo>
                  <a:close/>
                  <a:moveTo>
                    <a:pt x="7" y="208"/>
                  </a:moveTo>
                  <a:cubicBezTo>
                    <a:pt x="7" y="208"/>
                    <a:pt x="11" y="189"/>
                    <a:pt x="13" y="181"/>
                  </a:cubicBezTo>
                  <a:cubicBezTo>
                    <a:pt x="15" y="173"/>
                    <a:pt x="14" y="169"/>
                    <a:pt x="27" y="162"/>
                  </a:cubicBezTo>
                  <a:cubicBezTo>
                    <a:pt x="40" y="155"/>
                    <a:pt x="61" y="147"/>
                    <a:pt x="63" y="145"/>
                  </a:cubicBezTo>
                  <a:cubicBezTo>
                    <a:pt x="65" y="143"/>
                    <a:pt x="77" y="135"/>
                    <a:pt x="79" y="133"/>
                  </a:cubicBezTo>
                  <a:cubicBezTo>
                    <a:pt x="79" y="133"/>
                    <a:pt x="79" y="133"/>
                    <a:pt x="79" y="133"/>
                  </a:cubicBezTo>
                  <a:cubicBezTo>
                    <a:pt x="79" y="132"/>
                    <a:pt x="79" y="130"/>
                    <a:pt x="79" y="128"/>
                  </a:cubicBezTo>
                  <a:cubicBezTo>
                    <a:pt x="77" y="122"/>
                    <a:pt x="70" y="115"/>
                    <a:pt x="67" y="110"/>
                  </a:cubicBezTo>
                  <a:cubicBezTo>
                    <a:pt x="63" y="104"/>
                    <a:pt x="62" y="90"/>
                    <a:pt x="63" y="75"/>
                  </a:cubicBezTo>
                  <a:cubicBezTo>
                    <a:pt x="64" y="60"/>
                    <a:pt x="78" y="50"/>
                    <a:pt x="78" y="50"/>
                  </a:cubicBezTo>
                  <a:cubicBezTo>
                    <a:pt x="103" y="36"/>
                    <a:pt x="114" y="45"/>
                    <a:pt x="121" y="48"/>
                  </a:cubicBezTo>
                  <a:cubicBezTo>
                    <a:pt x="128" y="50"/>
                    <a:pt x="136" y="52"/>
                    <a:pt x="137" y="56"/>
                  </a:cubicBezTo>
                  <a:cubicBezTo>
                    <a:pt x="138" y="61"/>
                    <a:pt x="139" y="71"/>
                    <a:pt x="139" y="76"/>
                  </a:cubicBezTo>
                  <a:cubicBezTo>
                    <a:pt x="139" y="82"/>
                    <a:pt x="134" y="91"/>
                    <a:pt x="133" y="93"/>
                  </a:cubicBezTo>
                  <a:cubicBezTo>
                    <a:pt x="133" y="100"/>
                    <a:pt x="132" y="110"/>
                    <a:pt x="132" y="112"/>
                  </a:cubicBezTo>
                  <a:cubicBezTo>
                    <a:pt x="131" y="117"/>
                    <a:pt x="127" y="125"/>
                    <a:pt x="123" y="132"/>
                  </a:cubicBezTo>
                  <a:cubicBezTo>
                    <a:pt x="123" y="132"/>
                    <a:pt x="123" y="132"/>
                    <a:pt x="123" y="133"/>
                  </a:cubicBezTo>
                  <a:cubicBezTo>
                    <a:pt x="123" y="133"/>
                    <a:pt x="123" y="133"/>
                    <a:pt x="123" y="133"/>
                  </a:cubicBezTo>
                  <a:cubicBezTo>
                    <a:pt x="123" y="133"/>
                    <a:pt x="121" y="138"/>
                    <a:pt x="145" y="150"/>
                  </a:cubicBezTo>
                  <a:cubicBezTo>
                    <a:pt x="168" y="162"/>
                    <a:pt x="175" y="171"/>
                    <a:pt x="177" y="178"/>
                  </a:cubicBezTo>
                  <a:cubicBezTo>
                    <a:pt x="179" y="186"/>
                    <a:pt x="183" y="209"/>
                    <a:pt x="183" y="209"/>
                  </a:cubicBezTo>
                  <a:lnTo>
                    <a:pt x="7" y="208"/>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58" name="Group 259"/>
          <p:cNvGrpSpPr/>
          <p:nvPr/>
        </p:nvGrpSpPr>
        <p:grpSpPr>
          <a:xfrm rot="0">
            <a:off x="2615566" y="4390073"/>
            <a:ext cx="505460" cy="579755"/>
            <a:chOff x="4638675" y="4654550"/>
            <a:chExt cx="388938" cy="446088"/>
          </a:xfrm>
          <a:solidFill>
            <a:srgbClr val="6169E6"/>
          </a:solidFill>
        </p:grpSpPr>
        <p:sp>
          <p:nvSpPr>
            <p:cNvPr id="259" name="Freeform 241"/>
            <p:cNvSpPr>
              <a:spLocks noEditPoints="1"/>
            </p:cNvSpPr>
            <p:nvPr>
              <p:custDataLst>
                <p:tags r:id="rId208"/>
              </p:custDataLst>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60" name="Freeform 242"/>
            <p:cNvSpPr/>
            <p:nvPr>
              <p:custDataLst>
                <p:tags r:id="rId209"/>
              </p:custDataLst>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61" name="Freeform 243"/>
            <p:cNvSpPr/>
            <p:nvPr>
              <p:custDataLst>
                <p:tags r:id="rId210"/>
              </p:custDataLst>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62" name="Group 263"/>
          <p:cNvGrpSpPr/>
          <p:nvPr/>
        </p:nvGrpSpPr>
        <p:grpSpPr>
          <a:xfrm rot="0">
            <a:off x="3495041" y="1630680"/>
            <a:ext cx="542290" cy="538480"/>
            <a:chOff x="2097088" y="4630738"/>
            <a:chExt cx="417513" cy="414338"/>
          </a:xfrm>
          <a:solidFill>
            <a:srgbClr val="6169E6"/>
          </a:solidFill>
        </p:grpSpPr>
        <p:sp>
          <p:nvSpPr>
            <p:cNvPr id="263" name="Freeform 244"/>
            <p:cNvSpPr>
              <a:spLocks noEditPoints="1"/>
            </p:cNvSpPr>
            <p:nvPr>
              <p:custDataLst>
                <p:tags r:id="rId211"/>
              </p:custDataLst>
            </p:nvPr>
          </p:nvSpPr>
          <p:spPr bwMode="auto">
            <a:xfrm>
              <a:off x="2097088" y="4630738"/>
              <a:ext cx="417513" cy="320675"/>
            </a:xfrm>
            <a:custGeom>
              <a:avLst/>
              <a:gdLst>
                <a:gd name="T0" fmla="*/ 312 w 543"/>
                <a:gd name="T1" fmla="*/ 241 h 417"/>
                <a:gd name="T2" fmla="*/ 306 w 543"/>
                <a:gd name="T3" fmla="*/ 229 h 417"/>
                <a:gd name="T4" fmla="*/ 283 w 543"/>
                <a:gd name="T5" fmla="*/ 222 h 417"/>
                <a:gd name="T6" fmla="*/ 283 w 543"/>
                <a:gd name="T7" fmla="*/ 260 h 417"/>
                <a:gd name="T8" fmla="*/ 304 w 543"/>
                <a:gd name="T9" fmla="*/ 255 h 417"/>
                <a:gd name="T10" fmla="*/ 312 w 543"/>
                <a:gd name="T11" fmla="*/ 241 h 417"/>
                <a:gd name="T12" fmla="*/ 256 w 543"/>
                <a:gd name="T13" fmla="*/ 173 h 417"/>
                <a:gd name="T14" fmla="*/ 256 w 543"/>
                <a:gd name="T15" fmla="*/ 138 h 417"/>
                <a:gd name="T16" fmla="*/ 237 w 543"/>
                <a:gd name="T17" fmla="*/ 143 h 417"/>
                <a:gd name="T18" fmla="*/ 229 w 543"/>
                <a:gd name="T19" fmla="*/ 155 h 417"/>
                <a:gd name="T20" fmla="*/ 234 w 543"/>
                <a:gd name="T21" fmla="*/ 166 h 417"/>
                <a:gd name="T22" fmla="*/ 256 w 543"/>
                <a:gd name="T23" fmla="*/ 173 h 417"/>
                <a:gd name="T24" fmla="*/ 0 w 543"/>
                <a:gd name="T25" fmla="*/ 210 h 417"/>
                <a:gd name="T26" fmla="*/ 271 w 543"/>
                <a:gd name="T27" fmla="*/ 1 h 417"/>
                <a:gd name="T28" fmla="*/ 543 w 543"/>
                <a:gd name="T29" fmla="*/ 208 h 417"/>
                <a:gd name="T30" fmla="*/ 271 w 543"/>
                <a:gd name="T31" fmla="*/ 417 h 417"/>
                <a:gd name="T32" fmla="*/ 0 w 543"/>
                <a:gd name="T33" fmla="*/ 210 h 417"/>
                <a:gd name="T34" fmla="*/ 161 w 543"/>
                <a:gd name="T35" fmla="*/ 157 h 417"/>
                <a:gd name="T36" fmla="*/ 167 w 543"/>
                <a:gd name="T37" fmla="*/ 182 h 417"/>
                <a:gd name="T38" fmla="*/ 184 w 543"/>
                <a:gd name="T39" fmla="*/ 198 h 417"/>
                <a:gd name="T40" fmla="*/ 209 w 543"/>
                <a:gd name="T41" fmla="*/ 209 h 417"/>
                <a:gd name="T42" fmla="*/ 237 w 543"/>
                <a:gd name="T43" fmla="*/ 216 h 417"/>
                <a:gd name="T44" fmla="*/ 255 w 543"/>
                <a:gd name="T45" fmla="*/ 219 h 417"/>
                <a:gd name="T46" fmla="*/ 255 w 543"/>
                <a:gd name="T47" fmla="*/ 261 h 417"/>
                <a:gd name="T48" fmla="*/ 206 w 543"/>
                <a:gd name="T49" fmla="*/ 254 h 417"/>
                <a:gd name="T50" fmla="*/ 172 w 543"/>
                <a:gd name="T51" fmla="*/ 244 h 417"/>
                <a:gd name="T52" fmla="*/ 166 w 543"/>
                <a:gd name="T53" fmla="*/ 244 h 417"/>
                <a:gd name="T54" fmla="*/ 166 w 543"/>
                <a:gd name="T55" fmla="*/ 287 h 417"/>
                <a:gd name="T56" fmla="*/ 207 w 543"/>
                <a:gd name="T57" fmla="*/ 297 h 417"/>
                <a:gd name="T58" fmla="*/ 254 w 543"/>
                <a:gd name="T59" fmla="*/ 300 h 417"/>
                <a:gd name="T60" fmla="*/ 254 w 543"/>
                <a:gd name="T61" fmla="*/ 354 h 417"/>
                <a:gd name="T62" fmla="*/ 286 w 543"/>
                <a:gd name="T63" fmla="*/ 354 h 417"/>
                <a:gd name="T64" fmla="*/ 286 w 543"/>
                <a:gd name="T65" fmla="*/ 300 h 417"/>
                <a:gd name="T66" fmla="*/ 326 w 543"/>
                <a:gd name="T67" fmla="*/ 293 h 417"/>
                <a:gd name="T68" fmla="*/ 356 w 543"/>
                <a:gd name="T69" fmla="*/ 279 h 417"/>
                <a:gd name="T70" fmla="*/ 375 w 543"/>
                <a:gd name="T71" fmla="*/ 259 h 417"/>
                <a:gd name="T72" fmla="*/ 382 w 543"/>
                <a:gd name="T73" fmla="*/ 235 h 417"/>
                <a:gd name="T74" fmla="*/ 362 w 543"/>
                <a:gd name="T75" fmla="*/ 198 h 417"/>
                <a:gd name="T76" fmla="*/ 302 w 543"/>
                <a:gd name="T77" fmla="*/ 178 h 417"/>
                <a:gd name="T78" fmla="*/ 285 w 543"/>
                <a:gd name="T79" fmla="*/ 176 h 417"/>
                <a:gd name="T80" fmla="*/ 285 w 543"/>
                <a:gd name="T81" fmla="*/ 138 h 417"/>
                <a:gd name="T82" fmla="*/ 324 w 543"/>
                <a:gd name="T83" fmla="*/ 142 h 417"/>
                <a:gd name="T84" fmla="*/ 355 w 543"/>
                <a:gd name="T85" fmla="*/ 153 h 417"/>
                <a:gd name="T86" fmla="*/ 361 w 543"/>
                <a:gd name="T87" fmla="*/ 153 h 417"/>
                <a:gd name="T88" fmla="*/ 361 w 543"/>
                <a:gd name="T89" fmla="*/ 109 h 417"/>
                <a:gd name="T90" fmla="*/ 326 w 543"/>
                <a:gd name="T91" fmla="*/ 102 h 417"/>
                <a:gd name="T92" fmla="*/ 286 w 543"/>
                <a:gd name="T93" fmla="*/ 98 h 417"/>
                <a:gd name="T94" fmla="*/ 286 w 543"/>
                <a:gd name="T95" fmla="*/ 64 h 417"/>
                <a:gd name="T96" fmla="*/ 254 w 543"/>
                <a:gd name="T97" fmla="*/ 64 h 417"/>
                <a:gd name="T98" fmla="*/ 254 w 543"/>
                <a:gd name="T99" fmla="*/ 99 h 417"/>
                <a:gd name="T100" fmla="*/ 186 w 543"/>
                <a:gd name="T101" fmla="*/ 118 h 417"/>
                <a:gd name="T102" fmla="*/ 161 w 543"/>
                <a:gd name="T103" fmla="*/ 15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3" h="417">
                  <a:moveTo>
                    <a:pt x="312" y="241"/>
                  </a:moveTo>
                  <a:cubicBezTo>
                    <a:pt x="312" y="236"/>
                    <a:pt x="310" y="232"/>
                    <a:pt x="306" y="229"/>
                  </a:cubicBezTo>
                  <a:cubicBezTo>
                    <a:pt x="301" y="226"/>
                    <a:pt x="294" y="224"/>
                    <a:pt x="283" y="222"/>
                  </a:cubicBezTo>
                  <a:cubicBezTo>
                    <a:pt x="283" y="260"/>
                    <a:pt x="283" y="260"/>
                    <a:pt x="283" y="260"/>
                  </a:cubicBezTo>
                  <a:cubicBezTo>
                    <a:pt x="292" y="260"/>
                    <a:pt x="299" y="258"/>
                    <a:pt x="304" y="255"/>
                  </a:cubicBezTo>
                  <a:cubicBezTo>
                    <a:pt x="310" y="252"/>
                    <a:pt x="312" y="248"/>
                    <a:pt x="312" y="241"/>
                  </a:cubicBezTo>
                  <a:close/>
                  <a:moveTo>
                    <a:pt x="256" y="173"/>
                  </a:moveTo>
                  <a:cubicBezTo>
                    <a:pt x="256" y="138"/>
                    <a:pt x="256" y="138"/>
                    <a:pt x="256" y="138"/>
                  </a:cubicBezTo>
                  <a:cubicBezTo>
                    <a:pt x="249" y="138"/>
                    <a:pt x="243" y="140"/>
                    <a:pt x="237" y="143"/>
                  </a:cubicBezTo>
                  <a:cubicBezTo>
                    <a:pt x="232" y="146"/>
                    <a:pt x="229" y="150"/>
                    <a:pt x="229" y="155"/>
                  </a:cubicBezTo>
                  <a:cubicBezTo>
                    <a:pt x="229" y="159"/>
                    <a:pt x="231" y="163"/>
                    <a:pt x="234" y="166"/>
                  </a:cubicBezTo>
                  <a:cubicBezTo>
                    <a:pt x="237" y="168"/>
                    <a:pt x="244" y="171"/>
                    <a:pt x="256" y="173"/>
                  </a:cubicBezTo>
                  <a:close/>
                  <a:moveTo>
                    <a:pt x="0" y="210"/>
                  </a:moveTo>
                  <a:cubicBezTo>
                    <a:pt x="0" y="95"/>
                    <a:pt x="122" y="2"/>
                    <a:pt x="271" y="1"/>
                  </a:cubicBezTo>
                  <a:cubicBezTo>
                    <a:pt x="421" y="0"/>
                    <a:pt x="543" y="92"/>
                    <a:pt x="543" y="208"/>
                  </a:cubicBezTo>
                  <a:cubicBezTo>
                    <a:pt x="543" y="323"/>
                    <a:pt x="421" y="417"/>
                    <a:pt x="271" y="417"/>
                  </a:cubicBezTo>
                  <a:cubicBezTo>
                    <a:pt x="122" y="417"/>
                    <a:pt x="0" y="324"/>
                    <a:pt x="0" y="210"/>
                  </a:cubicBezTo>
                  <a:close/>
                  <a:moveTo>
                    <a:pt x="161" y="157"/>
                  </a:moveTo>
                  <a:cubicBezTo>
                    <a:pt x="161" y="167"/>
                    <a:pt x="163" y="175"/>
                    <a:pt x="167" y="182"/>
                  </a:cubicBezTo>
                  <a:cubicBezTo>
                    <a:pt x="171" y="188"/>
                    <a:pt x="177" y="194"/>
                    <a:pt x="184" y="198"/>
                  </a:cubicBezTo>
                  <a:cubicBezTo>
                    <a:pt x="191" y="203"/>
                    <a:pt x="200" y="207"/>
                    <a:pt x="209" y="209"/>
                  </a:cubicBezTo>
                  <a:cubicBezTo>
                    <a:pt x="218" y="212"/>
                    <a:pt x="227" y="214"/>
                    <a:pt x="237" y="216"/>
                  </a:cubicBezTo>
                  <a:cubicBezTo>
                    <a:pt x="255" y="219"/>
                    <a:pt x="255" y="219"/>
                    <a:pt x="255" y="219"/>
                  </a:cubicBezTo>
                  <a:cubicBezTo>
                    <a:pt x="255" y="261"/>
                    <a:pt x="255" y="261"/>
                    <a:pt x="255" y="261"/>
                  </a:cubicBezTo>
                  <a:cubicBezTo>
                    <a:pt x="239" y="260"/>
                    <a:pt x="222" y="258"/>
                    <a:pt x="206" y="254"/>
                  </a:cubicBezTo>
                  <a:cubicBezTo>
                    <a:pt x="190" y="250"/>
                    <a:pt x="179" y="247"/>
                    <a:pt x="172" y="244"/>
                  </a:cubicBezTo>
                  <a:cubicBezTo>
                    <a:pt x="166" y="244"/>
                    <a:pt x="166" y="244"/>
                    <a:pt x="166" y="244"/>
                  </a:cubicBezTo>
                  <a:cubicBezTo>
                    <a:pt x="166" y="287"/>
                    <a:pt x="166" y="287"/>
                    <a:pt x="166" y="287"/>
                  </a:cubicBezTo>
                  <a:cubicBezTo>
                    <a:pt x="176" y="291"/>
                    <a:pt x="190" y="294"/>
                    <a:pt x="207" y="297"/>
                  </a:cubicBezTo>
                  <a:cubicBezTo>
                    <a:pt x="224" y="299"/>
                    <a:pt x="240" y="300"/>
                    <a:pt x="254" y="300"/>
                  </a:cubicBezTo>
                  <a:cubicBezTo>
                    <a:pt x="254" y="354"/>
                    <a:pt x="254" y="354"/>
                    <a:pt x="254" y="354"/>
                  </a:cubicBezTo>
                  <a:cubicBezTo>
                    <a:pt x="286" y="354"/>
                    <a:pt x="286" y="354"/>
                    <a:pt x="286" y="354"/>
                  </a:cubicBezTo>
                  <a:cubicBezTo>
                    <a:pt x="286" y="300"/>
                    <a:pt x="286" y="300"/>
                    <a:pt x="286" y="300"/>
                  </a:cubicBezTo>
                  <a:cubicBezTo>
                    <a:pt x="301" y="299"/>
                    <a:pt x="314" y="297"/>
                    <a:pt x="326" y="293"/>
                  </a:cubicBezTo>
                  <a:cubicBezTo>
                    <a:pt x="338" y="289"/>
                    <a:pt x="348" y="285"/>
                    <a:pt x="356" y="279"/>
                  </a:cubicBezTo>
                  <a:cubicBezTo>
                    <a:pt x="364" y="273"/>
                    <a:pt x="370" y="267"/>
                    <a:pt x="375" y="259"/>
                  </a:cubicBezTo>
                  <a:cubicBezTo>
                    <a:pt x="379" y="252"/>
                    <a:pt x="382" y="244"/>
                    <a:pt x="382" y="235"/>
                  </a:cubicBezTo>
                  <a:cubicBezTo>
                    <a:pt x="382" y="219"/>
                    <a:pt x="375" y="206"/>
                    <a:pt x="362" y="198"/>
                  </a:cubicBezTo>
                  <a:cubicBezTo>
                    <a:pt x="349" y="189"/>
                    <a:pt x="329" y="183"/>
                    <a:pt x="302" y="178"/>
                  </a:cubicBezTo>
                  <a:cubicBezTo>
                    <a:pt x="285" y="176"/>
                    <a:pt x="285" y="176"/>
                    <a:pt x="285" y="176"/>
                  </a:cubicBezTo>
                  <a:cubicBezTo>
                    <a:pt x="285" y="138"/>
                    <a:pt x="285" y="138"/>
                    <a:pt x="285" y="138"/>
                  </a:cubicBezTo>
                  <a:cubicBezTo>
                    <a:pt x="299" y="138"/>
                    <a:pt x="312" y="140"/>
                    <a:pt x="324" y="142"/>
                  </a:cubicBezTo>
                  <a:cubicBezTo>
                    <a:pt x="335" y="145"/>
                    <a:pt x="345" y="148"/>
                    <a:pt x="355" y="153"/>
                  </a:cubicBezTo>
                  <a:cubicBezTo>
                    <a:pt x="361" y="153"/>
                    <a:pt x="361" y="153"/>
                    <a:pt x="361" y="153"/>
                  </a:cubicBezTo>
                  <a:cubicBezTo>
                    <a:pt x="361" y="109"/>
                    <a:pt x="361" y="109"/>
                    <a:pt x="361" y="109"/>
                  </a:cubicBezTo>
                  <a:cubicBezTo>
                    <a:pt x="353" y="107"/>
                    <a:pt x="341" y="104"/>
                    <a:pt x="326" y="102"/>
                  </a:cubicBezTo>
                  <a:cubicBezTo>
                    <a:pt x="311" y="100"/>
                    <a:pt x="298" y="99"/>
                    <a:pt x="286" y="98"/>
                  </a:cubicBezTo>
                  <a:cubicBezTo>
                    <a:pt x="286" y="64"/>
                    <a:pt x="286" y="64"/>
                    <a:pt x="286" y="64"/>
                  </a:cubicBezTo>
                  <a:cubicBezTo>
                    <a:pt x="254" y="64"/>
                    <a:pt x="254" y="64"/>
                    <a:pt x="254" y="64"/>
                  </a:cubicBezTo>
                  <a:cubicBezTo>
                    <a:pt x="254" y="99"/>
                    <a:pt x="254" y="99"/>
                    <a:pt x="254" y="99"/>
                  </a:cubicBezTo>
                  <a:cubicBezTo>
                    <a:pt x="225" y="101"/>
                    <a:pt x="202" y="108"/>
                    <a:pt x="186" y="118"/>
                  </a:cubicBezTo>
                  <a:cubicBezTo>
                    <a:pt x="169" y="129"/>
                    <a:pt x="161" y="142"/>
                    <a:pt x="161" y="157"/>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64" name="Freeform 245"/>
            <p:cNvSpPr/>
            <p:nvPr>
              <p:custDataLst>
                <p:tags r:id="rId212"/>
              </p:custDataLst>
            </p:nvPr>
          </p:nvSpPr>
          <p:spPr bwMode="auto">
            <a:xfrm>
              <a:off x="2097088" y="4811713"/>
              <a:ext cx="417513" cy="168275"/>
            </a:xfrm>
            <a:custGeom>
              <a:avLst/>
              <a:gdLst>
                <a:gd name="T0" fmla="*/ 542 w 543"/>
                <a:gd name="T1" fmla="*/ 0 h 219"/>
                <a:gd name="T2" fmla="*/ 543 w 543"/>
                <a:gd name="T3" fmla="*/ 10 h 219"/>
                <a:gd name="T4" fmla="*/ 271 w 543"/>
                <a:gd name="T5" fmla="*/ 219 h 219"/>
                <a:gd name="T6" fmla="*/ 0 w 543"/>
                <a:gd name="T7" fmla="*/ 12 h 219"/>
                <a:gd name="T8" fmla="*/ 0 w 543"/>
                <a:gd name="T9" fmla="*/ 2 h 219"/>
                <a:gd name="T10" fmla="*/ 271 w 543"/>
                <a:gd name="T11" fmla="*/ 201 h 219"/>
                <a:gd name="T12" fmla="*/ 542 w 543"/>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543" h="219">
                  <a:moveTo>
                    <a:pt x="542" y="0"/>
                  </a:moveTo>
                  <a:cubicBezTo>
                    <a:pt x="542" y="4"/>
                    <a:pt x="543" y="7"/>
                    <a:pt x="543" y="10"/>
                  </a:cubicBezTo>
                  <a:cubicBezTo>
                    <a:pt x="543" y="125"/>
                    <a:pt x="421" y="219"/>
                    <a:pt x="271" y="219"/>
                  </a:cubicBezTo>
                  <a:cubicBezTo>
                    <a:pt x="122" y="219"/>
                    <a:pt x="0" y="126"/>
                    <a:pt x="0" y="12"/>
                  </a:cubicBezTo>
                  <a:cubicBezTo>
                    <a:pt x="0" y="9"/>
                    <a:pt x="0" y="5"/>
                    <a:pt x="0" y="2"/>
                  </a:cubicBezTo>
                  <a:cubicBezTo>
                    <a:pt x="7" y="113"/>
                    <a:pt x="126" y="201"/>
                    <a:pt x="271" y="201"/>
                  </a:cubicBezTo>
                  <a:cubicBezTo>
                    <a:pt x="417" y="201"/>
                    <a:pt x="536" y="112"/>
                    <a:pt x="542" y="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65" name="Freeform 246"/>
            <p:cNvSpPr/>
            <p:nvPr>
              <p:custDataLst>
                <p:tags r:id="rId213"/>
              </p:custDataLst>
            </p:nvPr>
          </p:nvSpPr>
          <p:spPr bwMode="auto">
            <a:xfrm>
              <a:off x="2097088" y="4845050"/>
              <a:ext cx="417513" cy="166688"/>
            </a:xfrm>
            <a:custGeom>
              <a:avLst/>
              <a:gdLst>
                <a:gd name="T0" fmla="*/ 271 w 543"/>
                <a:gd name="T1" fmla="*/ 200 h 218"/>
                <a:gd name="T2" fmla="*/ 0 w 543"/>
                <a:gd name="T3" fmla="*/ 2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2"/>
                  </a:cubicBezTo>
                  <a:cubicBezTo>
                    <a:pt x="0" y="5"/>
                    <a:pt x="0" y="8"/>
                    <a:pt x="0" y="11"/>
                  </a:cubicBezTo>
                  <a:cubicBezTo>
                    <a:pt x="0" y="126"/>
                    <a:pt x="122" y="218"/>
                    <a:pt x="271" y="218"/>
                  </a:cubicBezTo>
                  <a:cubicBezTo>
                    <a:pt x="421" y="218"/>
                    <a:pt x="543" y="125"/>
                    <a:pt x="543" y="9"/>
                  </a:cubicBezTo>
                  <a:cubicBezTo>
                    <a:pt x="543" y="6"/>
                    <a:pt x="542" y="3"/>
                    <a:pt x="542" y="0"/>
                  </a:cubicBezTo>
                  <a:cubicBezTo>
                    <a:pt x="536" y="111"/>
                    <a:pt x="417" y="200"/>
                    <a:pt x="271" y="20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66" name="Freeform 247"/>
            <p:cNvSpPr/>
            <p:nvPr>
              <p:custDataLst>
                <p:tags r:id="rId214"/>
              </p:custDataLst>
            </p:nvPr>
          </p:nvSpPr>
          <p:spPr bwMode="auto">
            <a:xfrm>
              <a:off x="2097088" y="4878388"/>
              <a:ext cx="417513" cy="166688"/>
            </a:xfrm>
            <a:custGeom>
              <a:avLst/>
              <a:gdLst>
                <a:gd name="T0" fmla="*/ 271 w 543"/>
                <a:gd name="T1" fmla="*/ 200 h 218"/>
                <a:gd name="T2" fmla="*/ 0 w 543"/>
                <a:gd name="T3" fmla="*/ 1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1"/>
                  </a:cubicBezTo>
                  <a:cubicBezTo>
                    <a:pt x="0" y="5"/>
                    <a:pt x="0" y="8"/>
                    <a:pt x="0" y="11"/>
                  </a:cubicBezTo>
                  <a:cubicBezTo>
                    <a:pt x="0" y="125"/>
                    <a:pt x="122" y="218"/>
                    <a:pt x="271" y="218"/>
                  </a:cubicBezTo>
                  <a:cubicBezTo>
                    <a:pt x="421" y="218"/>
                    <a:pt x="543" y="124"/>
                    <a:pt x="543" y="9"/>
                  </a:cubicBezTo>
                  <a:cubicBezTo>
                    <a:pt x="543" y="6"/>
                    <a:pt x="542" y="3"/>
                    <a:pt x="542" y="0"/>
                  </a:cubicBezTo>
                  <a:cubicBezTo>
                    <a:pt x="536" y="111"/>
                    <a:pt x="417" y="200"/>
                    <a:pt x="271" y="20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73" name="Group 274"/>
          <p:cNvGrpSpPr/>
          <p:nvPr/>
        </p:nvGrpSpPr>
        <p:grpSpPr>
          <a:xfrm rot="0">
            <a:off x="2533968" y="1622425"/>
            <a:ext cx="558800" cy="554990"/>
            <a:chOff x="2936875" y="2108200"/>
            <a:chExt cx="430213" cy="427038"/>
          </a:xfrm>
          <a:solidFill>
            <a:srgbClr val="6169E6"/>
          </a:solidFill>
        </p:grpSpPr>
        <p:sp>
          <p:nvSpPr>
            <p:cNvPr id="274" name="Freeform 253"/>
            <p:cNvSpPr/>
            <p:nvPr>
              <p:custDataLst>
                <p:tags r:id="rId215"/>
              </p:custDataLst>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275" name="Freeform 254"/>
            <p:cNvSpPr>
              <a:spLocks noEditPoints="1"/>
            </p:cNvSpPr>
            <p:nvPr>
              <p:custDataLst>
                <p:tags r:id="rId216"/>
              </p:custDataLst>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4">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299" name="Group 170"/>
          <p:cNvGrpSpPr/>
          <p:nvPr/>
        </p:nvGrpSpPr>
        <p:grpSpPr>
          <a:xfrm rot="0">
            <a:off x="4456272" y="4501515"/>
            <a:ext cx="583565" cy="356870"/>
            <a:chOff x="-7938" y="3078163"/>
            <a:chExt cx="449263" cy="274638"/>
          </a:xfrm>
          <a:solidFill>
            <a:srgbClr val="6169E6"/>
          </a:solidFill>
        </p:grpSpPr>
        <p:sp>
          <p:nvSpPr>
            <p:cNvPr id="300" name="Freeform 285"/>
            <p:cNvSpPr>
              <a:spLocks noEditPoints="1"/>
            </p:cNvSpPr>
            <p:nvPr>
              <p:custDataLst>
                <p:tags r:id="rId217"/>
              </p:custDataLst>
            </p:nvPr>
          </p:nvSpPr>
          <p:spPr bwMode="auto">
            <a:xfrm>
              <a:off x="-7938" y="3078163"/>
              <a:ext cx="449263" cy="274638"/>
            </a:xfrm>
            <a:custGeom>
              <a:avLst/>
              <a:gdLst>
                <a:gd name="T0" fmla="*/ 299 w 598"/>
                <a:gd name="T1" fmla="*/ 0 h 364"/>
                <a:gd name="T2" fmla="*/ 0 w 598"/>
                <a:gd name="T3" fmla="*/ 182 h 364"/>
                <a:gd name="T4" fmla="*/ 299 w 598"/>
                <a:gd name="T5" fmla="*/ 364 h 364"/>
                <a:gd name="T6" fmla="*/ 598 w 598"/>
                <a:gd name="T7" fmla="*/ 182 h 364"/>
                <a:gd name="T8" fmla="*/ 299 w 598"/>
                <a:gd name="T9" fmla="*/ 0 h 364"/>
                <a:gd name="T10" fmla="*/ 299 w 598"/>
                <a:gd name="T11" fmla="*/ 316 h 364"/>
                <a:gd name="T12" fmla="*/ 166 w 598"/>
                <a:gd name="T13" fmla="*/ 182 h 364"/>
                <a:gd name="T14" fmla="*/ 299 w 598"/>
                <a:gd name="T15" fmla="*/ 48 h 364"/>
                <a:gd name="T16" fmla="*/ 432 w 598"/>
                <a:gd name="T17" fmla="*/ 182 h 364"/>
                <a:gd name="T18" fmla="*/ 299 w 598"/>
                <a:gd name="T19" fmla="*/ 31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8" h="364">
                  <a:moveTo>
                    <a:pt x="299" y="0"/>
                  </a:moveTo>
                  <a:cubicBezTo>
                    <a:pt x="106" y="0"/>
                    <a:pt x="0" y="182"/>
                    <a:pt x="0" y="182"/>
                  </a:cubicBezTo>
                  <a:cubicBezTo>
                    <a:pt x="0" y="182"/>
                    <a:pt x="106" y="364"/>
                    <a:pt x="299" y="364"/>
                  </a:cubicBezTo>
                  <a:cubicBezTo>
                    <a:pt x="492" y="364"/>
                    <a:pt x="598" y="182"/>
                    <a:pt x="598" y="182"/>
                  </a:cubicBezTo>
                  <a:cubicBezTo>
                    <a:pt x="598" y="182"/>
                    <a:pt x="492" y="0"/>
                    <a:pt x="299" y="0"/>
                  </a:cubicBezTo>
                  <a:close/>
                  <a:moveTo>
                    <a:pt x="299" y="316"/>
                  </a:moveTo>
                  <a:cubicBezTo>
                    <a:pt x="226" y="315"/>
                    <a:pt x="166" y="256"/>
                    <a:pt x="166" y="182"/>
                  </a:cubicBezTo>
                  <a:cubicBezTo>
                    <a:pt x="166" y="109"/>
                    <a:pt x="226" y="49"/>
                    <a:pt x="299" y="48"/>
                  </a:cubicBezTo>
                  <a:cubicBezTo>
                    <a:pt x="372" y="49"/>
                    <a:pt x="432" y="109"/>
                    <a:pt x="432" y="182"/>
                  </a:cubicBezTo>
                  <a:cubicBezTo>
                    <a:pt x="432" y="256"/>
                    <a:pt x="372" y="315"/>
                    <a:pt x="299" y="316"/>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01" name="Oval 286"/>
            <p:cNvSpPr>
              <a:spLocks noChangeArrowheads="1"/>
            </p:cNvSpPr>
            <p:nvPr>
              <p:custDataLst>
                <p:tags r:id="rId218"/>
              </p:custDataLst>
            </p:nvPr>
          </p:nvSpPr>
          <p:spPr bwMode="auto">
            <a:xfrm>
              <a:off x="163512" y="3162300"/>
              <a:ext cx="106363" cy="106363"/>
            </a:xfrm>
            <a:prstGeom prst="ellipse">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302" name="Group 173"/>
          <p:cNvGrpSpPr/>
          <p:nvPr/>
        </p:nvGrpSpPr>
        <p:grpSpPr>
          <a:xfrm rot="0">
            <a:off x="8242777" y="4404678"/>
            <a:ext cx="527685" cy="550545"/>
            <a:chOff x="839787" y="3005138"/>
            <a:chExt cx="406400" cy="423862"/>
          </a:xfrm>
          <a:solidFill>
            <a:srgbClr val="6169E6"/>
          </a:solidFill>
        </p:grpSpPr>
        <p:sp>
          <p:nvSpPr>
            <p:cNvPr id="303" name="Freeform 287"/>
            <p:cNvSpPr/>
            <p:nvPr>
              <p:custDataLst>
                <p:tags r:id="rId219"/>
              </p:custDataLst>
            </p:nvPr>
          </p:nvSpPr>
          <p:spPr bwMode="auto">
            <a:xfrm>
              <a:off x="985837" y="3094038"/>
              <a:ext cx="84138" cy="100013"/>
            </a:xfrm>
            <a:custGeom>
              <a:avLst/>
              <a:gdLst>
                <a:gd name="T0" fmla="*/ 53 w 53"/>
                <a:gd name="T1" fmla="*/ 54 h 63"/>
                <a:gd name="T2" fmla="*/ 40 w 53"/>
                <a:gd name="T3" fmla="*/ 63 h 63"/>
                <a:gd name="T4" fmla="*/ 0 w 53"/>
                <a:gd name="T5" fmla="*/ 9 h 63"/>
                <a:gd name="T6" fmla="*/ 12 w 53"/>
                <a:gd name="T7" fmla="*/ 0 h 63"/>
                <a:gd name="T8" fmla="*/ 53 w 53"/>
                <a:gd name="T9" fmla="*/ 54 h 63"/>
              </a:gdLst>
              <a:ahLst/>
              <a:cxnLst>
                <a:cxn ang="0">
                  <a:pos x="T0" y="T1"/>
                </a:cxn>
                <a:cxn ang="0">
                  <a:pos x="T2" y="T3"/>
                </a:cxn>
                <a:cxn ang="0">
                  <a:pos x="T4" y="T5"/>
                </a:cxn>
                <a:cxn ang="0">
                  <a:pos x="T6" y="T7"/>
                </a:cxn>
                <a:cxn ang="0">
                  <a:pos x="T8" y="T9"/>
                </a:cxn>
              </a:cxnLst>
              <a:rect l="0" t="0" r="r" b="b"/>
              <a:pathLst>
                <a:path w="53" h="63">
                  <a:moveTo>
                    <a:pt x="53" y="54"/>
                  </a:moveTo>
                  <a:lnTo>
                    <a:pt x="40" y="63"/>
                  </a:lnTo>
                  <a:lnTo>
                    <a:pt x="0" y="9"/>
                  </a:lnTo>
                  <a:lnTo>
                    <a:pt x="12" y="0"/>
                  </a:lnTo>
                  <a:lnTo>
                    <a:pt x="53" y="54"/>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04" name="Freeform 288"/>
            <p:cNvSpPr/>
            <p:nvPr>
              <p:custDataLst>
                <p:tags r:id="rId220"/>
              </p:custDataLst>
            </p:nvPr>
          </p:nvSpPr>
          <p:spPr bwMode="auto">
            <a:xfrm>
              <a:off x="1098550" y="3244850"/>
              <a:ext cx="82550" cy="100013"/>
            </a:xfrm>
            <a:custGeom>
              <a:avLst/>
              <a:gdLst>
                <a:gd name="T0" fmla="*/ 12 w 52"/>
                <a:gd name="T1" fmla="*/ 0 h 63"/>
                <a:gd name="T2" fmla="*/ 0 w 52"/>
                <a:gd name="T3" fmla="*/ 9 h 63"/>
                <a:gd name="T4" fmla="*/ 40 w 52"/>
                <a:gd name="T5" fmla="*/ 63 h 63"/>
                <a:gd name="T6" fmla="*/ 52 w 52"/>
                <a:gd name="T7" fmla="*/ 53 h 63"/>
                <a:gd name="T8" fmla="*/ 12 w 52"/>
                <a:gd name="T9" fmla="*/ 0 h 63"/>
              </a:gdLst>
              <a:ahLst/>
              <a:cxnLst>
                <a:cxn ang="0">
                  <a:pos x="T0" y="T1"/>
                </a:cxn>
                <a:cxn ang="0">
                  <a:pos x="T2" y="T3"/>
                </a:cxn>
                <a:cxn ang="0">
                  <a:pos x="T4" y="T5"/>
                </a:cxn>
                <a:cxn ang="0">
                  <a:pos x="T6" y="T7"/>
                </a:cxn>
                <a:cxn ang="0">
                  <a:pos x="T8" y="T9"/>
                </a:cxn>
              </a:cxnLst>
              <a:rect l="0" t="0" r="r" b="b"/>
              <a:pathLst>
                <a:path w="52" h="63">
                  <a:moveTo>
                    <a:pt x="12" y="0"/>
                  </a:moveTo>
                  <a:lnTo>
                    <a:pt x="0" y="9"/>
                  </a:lnTo>
                  <a:lnTo>
                    <a:pt x="40" y="63"/>
                  </a:lnTo>
                  <a:lnTo>
                    <a:pt x="52" y="53"/>
                  </a:lnTo>
                  <a:lnTo>
                    <a:pt x="12" y="0"/>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05" name="Freeform 289"/>
            <p:cNvSpPr/>
            <p:nvPr>
              <p:custDataLst>
                <p:tags r:id="rId221"/>
              </p:custDataLst>
            </p:nvPr>
          </p:nvSpPr>
          <p:spPr bwMode="auto">
            <a:xfrm>
              <a:off x="1114425" y="3136900"/>
              <a:ext cx="95250" cy="74613"/>
            </a:xfrm>
            <a:custGeom>
              <a:avLst/>
              <a:gdLst>
                <a:gd name="T0" fmla="*/ 5 w 60"/>
                <a:gd name="T1" fmla="*/ 47 h 47"/>
                <a:gd name="T2" fmla="*/ 0 w 60"/>
                <a:gd name="T3" fmla="*/ 38 h 47"/>
                <a:gd name="T4" fmla="*/ 55 w 60"/>
                <a:gd name="T5" fmla="*/ 0 h 47"/>
                <a:gd name="T6" fmla="*/ 60 w 60"/>
                <a:gd name="T7" fmla="*/ 8 h 47"/>
                <a:gd name="T8" fmla="*/ 5 w 60"/>
                <a:gd name="T9" fmla="*/ 47 h 47"/>
              </a:gdLst>
              <a:ahLst/>
              <a:cxnLst>
                <a:cxn ang="0">
                  <a:pos x="T0" y="T1"/>
                </a:cxn>
                <a:cxn ang="0">
                  <a:pos x="T2" y="T3"/>
                </a:cxn>
                <a:cxn ang="0">
                  <a:pos x="T4" y="T5"/>
                </a:cxn>
                <a:cxn ang="0">
                  <a:pos x="T6" y="T7"/>
                </a:cxn>
                <a:cxn ang="0">
                  <a:pos x="T8" y="T9"/>
                </a:cxn>
              </a:cxnLst>
              <a:rect l="0" t="0" r="r" b="b"/>
              <a:pathLst>
                <a:path w="60" h="47">
                  <a:moveTo>
                    <a:pt x="5" y="47"/>
                  </a:moveTo>
                  <a:lnTo>
                    <a:pt x="0" y="38"/>
                  </a:lnTo>
                  <a:lnTo>
                    <a:pt x="55" y="0"/>
                  </a:lnTo>
                  <a:lnTo>
                    <a:pt x="60" y="8"/>
                  </a:lnTo>
                  <a:lnTo>
                    <a:pt x="5" y="47"/>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06" name="Freeform 290"/>
            <p:cNvSpPr/>
            <p:nvPr>
              <p:custDataLst>
                <p:tags r:id="rId222"/>
              </p:custDataLst>
            </p:nvPr>
          </p:nvSpPr>
          <p:spPr bwMode="auto">
            <a:xfrm>
              <a:off x="958850" y="3233738"/>
              <a:ext cx="100013" cy="82550"/>
            </a:xfrm>
            <a:custGeom>
              <a:avLst/>
              <a:gdLst>
                <a:gd name="T0" fmla="*/ 63 w 63"/>
                <a:gd name="T1" fmla="*/ 13 h 52"/>
                <a:gd name="T2" fmla="*/ 54 w 63"/>
                <a:gd name="T3" fmla="*/ 0 h 52"/>
                <a:gd name="T4" fmla="*/ 0 w 63"/>
                <a:gd name="T5" fmla="*/ 40 h 52"/>
                <a:gd name="T6" fmla="*/ 9 w 63"/>
                <a:gd name="T7" fmla="*/ 52 h 52"/>
                <a:gd name="T8" fmla="*/ 63 w 63"/>
                <a:gd name="T9" fmla="*/ 13 h 52"/>
              </a:gdLst>
              <a:ahLst/>
              <a:cxnLst>
                <a:cxn ang="0">
                  <a:pos x="T0" y="T1"/>
                </a:cxn>
                <a:cxn ang="0">
                  <a:pos x="T2" y="T3"/>
                </a:cxn>
                <a:cxn ang="0">
                  <a:pos x="T4" y="T5"/>
                </a:cxn>
                <a:cxn ang="0">
                  <a:pos x="T6" y="T7"/>
                </a:cxn>
                <a:cxn ang="0">
                  <a:pos x="T8" y="T9"/>
                </a:cxn>
              </a:cxnLst>
              <a:rect l="0" t="0" r="r" b="b"/>
              <a:pathLst>
                <a:path w="63" h="52">
                  <a:moveTo>
                    <a:pt x="63" y="13"/>
                  </a:moveTo>
                  <a:lnTo>
                    <a:pt x="54" y="0"/>
                  </a:lnTo>
                  <a:lnTo>
                    <a:pt x="0" y="40"/>
                  </a:lnTo>
                  <a:lnTo>
                    <a:pt x="9" y="52"/>
                  </a:lnTo>
                  <a:lnTo>
                    <a:pt x="63" y="13"/>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07" name="Freeform 291"/>
            <p:cNvSpPr/>
            <p:nvPr>
              <p:custDataLst>
                <p:tags r:id="rId223"/>
              </p:custDataLst>
            </p:nvPr>
          </p:nvSpPr>
          <p:spPr bwMode="auto">
            <a:xfrm>
              <a:off x="995362" y="3127375"/>
              <a:ext cx="182563" cy="184150"/>
            </a:xfrm>
            <a:custGeom>
              <a:avLst/>
              <a:gdLst>
                <a:gd name="T0" fmla="*/ 219 w 243"/>
                <a:gd name="T1" fmla="*/ 166 h 244"/>
                <a:gd name="T2" fmla="*/ 78 w 243"/>
                <a:gd name="T3" fmla="*/ 220 h 244"/>
                <a:gd name="T4" fmla="*/ 24 w 243"/>
                <a:gd name="T5" fmla="*/ 78 h 244"/>
                <a:gd name="T6" fmla="*/ 165 w 243"/>
                <a:gd name="T7" fmla="*/ 24 h 244"/>
                <a:gd name="T8" fmla="*/ 219 w 243"/>
                <a:gd name="T9" fmla="*/ 166 h 244"/>
              </a:gdLst>
              <a:ahLst/>
              <a:cxnLst>
                <a:cxn ang="0">
                  <a:pos x="T0" y="T1"/>
                </a:cxn>
                <a:cxn ang="0">
                  <a:pos x="T2" y="T3"/>
                </a:cxn>
                <a:cxn ang="0">
                  <a:pos x="T4" y="T5"/>
                </a:cxn>
                <a:cxn ang="0">
                  <a:pos x="T6" y="T7"/>
                </a:cxn>
                <a:cxn ang="0">
                  <a:pos x="T8" y="T9"/>
                </a:cxn>
              </a:cxnLst>
              <a:rect l="0" t="0" r="r" b="b"/>
              <a:pathLst>
                <a:path w="243" h="244">
                  <a:moveTo>
                    <a:pt x="219" y="166"/>
                  </a:moveTo>
                  <a:cubicBezTo>
                    <a:pt x="195" y="220"/>
                    <a:pt x="132" y="244"/>
                    <a:pt x="78" y="220"/>
                  </a:cubicBezTo>
                  <a:cubicBezTo>
                    <a:pt x="24" y="196"/>
                    <a:pt x="0" y="132"/>
                    <a:pt x="24" y="78"/>
                  </a:cubicBezTo>
                  <a:cubicBezTo>
                    <a:pt x="48" y="25"/>
                    <a:pt x="111" y="0"/>
                    <a:pt x="165" y="24"/>
                  </a:cubicBezTo>
                  <a:cubicBezTo>
                    <a:pt x="219" y="49"/>
                    <a:pt x="243" y="112"/>
                    <a:pt x="219" y="166"/>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08" name="Freeform 292"/>
            <p:cNvSpPr/>
            <p:nvPr>
              <p:custDataLst>
                <p:tags r:id="rId224"/>
              </p:custDataLst>
            </p:nvPr>
          </p:nvSpPr>
          <p:spPr bwMode="auto">
            <a:xfrm>
              <a:off x="909637" y="3005138"/>
              <a:ext cx="133350" cy="133350"/>
            </a:xfrm>
            <a:custGeom>
              <a:avLst/>
              <a:gdLst>
                <a:gd name="T0" fmla="*/ 160 w 178"/>
                <a:gd name="T1" fmla="*/ 120 h 177"/>
                <a:gd name="T2" fmla="*/ 57 w 178"/>
                <a:gd name="T3" fmla="*/ 160 h 177"/>
                <a:gd name="T4" fmla="*/ 18 w 178"/>
                <a:gd name="T5" fmla="*/ 57 h 177"/>
                <a:gd name="T6" fmla="*/ 121 w 178"/>
                <a:gd name="T7" fmla="*/ 17 h 177"/>
                <a:gd name="T8" fmla="*/ 160 w 178"/>
                <a:gd name="T9" fmla="*/ 120 h 177"/>
              </a:gdLst>
              <a:ahLst/>
              <a:cxnLst>
                <a:cxn ang="0">
                  <a:pos x="T0" y="T1"/>
                </a:cxn>
                <a:cxn ang="0">
                  <a:pos x="T2" y="T3"/>
                </a:cxn>
                <a:cxn ang="0">
                  <a:pos x="T4" y="T5"/>
                </a:cxn>
                <a:cxn ang="0">
                  <a:pos x="T6" y="T7"/>
                </a:cxn>
                <a:cxn ang="0">
                  <a:pos x="T8" y="T9"/>
                </a:cxn>
              </a:cxnLst>
              <a:rect l="0" t="0" r="r" b="b"/>
              <a:pathLst>
                <a:path w="178" h="177">
                  <a:moveTo>
                    <a:pt x="160" y="120"/>
                  </a:moveTo>
                  <a:cubicBezTo>
                    <a:pt x="143" y="160"/>
                    <a:pt x="97" y="177"/>
                    <a:pt x="57" y="160"/>
                  </a:cubicBezTo>
                  <a:cubicBezTo>
                    <a:pt x="18" y="142"/>
                    <a:pt x="0" y="96"/>
                    <a:pt x="18" y="57"/>
                  </a:cubicBezTo>
                  <a:cubicBezTo>
                    <a:pt x="36" y="17"/>
                    <a:pt x="82" y="0"/>
                    <a:pt x="121" y="17"/>
                  </a:cubicBezTo>
                  <a:cubicBezTo>
                    <a:pt x="160" y="35"/>
                    <a:pt x="178" y="81"/>
                    <a:pt x="160" y="12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09" name="Freeform 293"/>
            <p:cNvSpPr/>
            <p:nvPr>
              <p:custDataLst>
                <p:tags r:id="rId225"/>
              </p:custDataLst>
            </p:nvPr>
          </p:nvSpPr>
          <p:spPr bwMode="auto">
            <a:xfrm>
              <a:off x="839787" y="3248025"/>
              <a:ext cx="179388" cy="180975"/>
            </a:xfrm>
            <a:custGeom>
              <a:avLst/>
              <a:gdLst>
                <a:gd name="T0" fmla="*/ 216 w 240"/>
                <a:gd name="T1" fmla="*/ 163 h 240"/>
                <a:gd name="T2" fmla="*/ 77 w 240"/>
                <a:gd name="T3" fmla="*/ 216 h 240"/>
                <a:gd name="T4" fmla="*/ 24 w 240"/>
                <a:gd name="T5" fmla="*/ 77 h 240"/>
                <a:gd name="T6" fmla="*/ 163 w 240"/>
                <a:gd name="T7" fmla="*/ 24 h 240"/>
                <a:gd name="T8" fmla="*/ 216 w 240"/>
                <a:gd name="T9" fmla="*/ 163 h 240"/>
              </a:gdLst>
              <a:ahLst/>
              <a:cxnLst>
                <a:cxn ang="0">
                  <a:pos x="T0" y="T1"/>
                </a:cxn>
                <a:cxn ang="0">
                  <a:pos x="T2" y="T3"/>
                </a:cxn>
                <a:cxn ang="0">
                  <a:pos x="T4" y="T5"/>
                </a:cxn>
                <a:cxn ang="0">
                  <a:pos x="T6" y="T7"/>
                </a:cxn>
                <a:cxn ang="0">
                  <a:pos x="T8" y="T9"/>
                </a:cxn>
              </a:cxnLst>
              <a:rect l="0" t="0" r="r" b="b"/>
              <a:pathLst>
                <a:path w="240" h="240">
                  <a:moveTo>
                    <a:pt x="216" y="163"/>
                  </a:moveTo>
                  <a:cubicBezTo>
                    <a:pt x="192" y="216"/>
                    <a:pt x="130" y="240"/>
                    <a:pt x="77" y="216"/>
                  </a:cubicBezTo>
                  <a:cubicBezTo>
                    <a:pt x="24" y="193"/>
                    <a:pt x="0" y="130"/>
                    <a:pt x="24" y="77"/>
                  </a:cubicBezTo>
                  <a:cubicBezTo>
                    <a:pt x="47" y="24"/>
                    <a:pt x="110" y="0"/>
                    <a:pt x="163" y="24"/>
                  </a:cubicBezTo>
                  <a:cubicBezTo>
                    <a:pt x="216" y="48"/>
                    <a:pt x="240" y="110"/>
                    <a:pt x="216" y="16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10" name="Freeform 294"/>
            <p:cNvSpPr/>
            <p:nvPr>
              <p:custDataLst>
                <p:tags r:id="rId226"/>
              </p:custDataLst>
            </p:nvPr>
          </p:nvSpPr>
          <p:spPr bwMode="auto">
            <a:xfrm>
              <a:off x="1185862" y="3105150"/>
              <a:ext cx="60325" cy="60325"/>
            </a:xfrm>
            <a:custGeom>
              <a:avLst/>
              <a:gdLst>
                <a:gd name="T0" fmla="*/ 75 w 81"/>
                <a:gd name="T1" fmla="*/ 50 h 80"/>
                <a:gd name="T2" fmla="*/ 31 w 81"/>
                <a:gd name="T3" fmla="*/ 75 h 80"/>
                <a:gd name="T4" fmla="*/ 6 w 81"/>
                <a:gd name="T5" fmla="*/ 31 h 80"/>
                <a:gd name="T6" fmla="*/ 50 w 81"/>
                <a:gd name="T7" fmla="*/ 5 h 80"/>
                <a:gd name="T8" fmla="*/ 75 w 81"/>
                <a:gd name="T9" fmla="*/ 50 h 80"/>
              </a:gdLst>
              <a:ahLst/>
              <a:cxnLst>
                <a:cxn ang="0">
                  <a:pos x="T0" y="T1"/>
                </a:cxn>
                <a:cxn ang="0">
                  <a:pos x="T2" y="T3"/>
                </a:cxn>
                <a:cxn ang="0">
                  <a:pos x="T4" y="T5"/>
                </a:cxn>
                <a:cxn ang="0">
                  <a:pos x="T6" y="T7"/>
                </a:cxn>
                <a:cxn ang="0">
                  <a:pos x="T8" y="T9"/>
                </a:cxn>
              </a:cxnLst>
              <a:rect l="0" t="0" r="r" b="b"/>
              <a:pathLst>
                <a:path w="81" h="80">
                  <a:moveTo>
                    <a:pt x="75" y="50"/>
                  </a:moveTo>
                  <a:cubicBezTo>
                    <a:pt x="70" y="69"/>
                    <a:pt x="50" y="80"/>
                    <a:pt x="31" y="75"/>
                  </a:cubicBezTo>
                  <a:cubicBezTo>
                    <a:pt x="12" y="70"/>
                    <a:pt x="0" y="50"/>
                    <a:pt x="6" y="31"/>
                  </a:cubicBezTo>
                  <a:cubicBezTo>
                    <a:pt x="11" y="12"/>
                    <a:pt x="31" y="0"/>
                    <a:pt x="50" y="5"/>
                  </a:cubicBezTo>
                  <a:cubicBezTo>
                    <a:pt x="69" y="11"/>
                    <a:pt x="81" y="31"/>
                    <a:pt x="75" y="50"/>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11" name="Freeform 295"/>
            <p:cNvSpPr/>
            <p:nvPr>
              <p:custDataLst>
                <p:tags r:id="rId227"/>
              </p:custDataLst>
            </p:nvPr>
          </p:nvSpPr>
          <p:spPr bwMode="auto">
            <a:xfrm>
              <a:off x="1141412" y="3313113"/>
              <a:ext cx="79375" cy="77788"/>
            </a:xfrm>
            <a:custGeom>
              <a:avLst/>
              <a:gdLst>
                <a:gd name="T0" fmla="*/ 95 w 106"/>
                <a:gd name="T1" fmla="*/ 72 h 105"/>
                <a:gd name="T2" fmla="*/ 34 w 106"/>
                <a:gd name="T3" fmla="*/ 95 h 105"/>
                <a:gd name="T4" fmla="*/ 11 w 106"/>
                <a:gd name="T5" fmla="*/ 34 h 105"/>
                <a:gd name="T6" fmla="*/ 72 w 106"/>
                <a:gd name="T7" fmla="*/ 10 h 105"/>
                <a:gd name="T8" fmla="*/ 95 w 106"/>
                <a:gd name="T9" fmla="*/ 72 h 105"/>
              </a:gdLst>
              <a:ahLst/>
              <a:cxnLst>
                <a:cxn ang="0">
                  <a:pos x="T0" y="T1"/>
                </a:cxn>
                <a:cxn ang="0">
                  <a:pos x="T2" y="T3"/>
                </a:cxn>
                <a:cxn ang="0">
                  <a:pos x="T4" y="T5"/>
                </a:cxn>
                <a:cxn ang="0">
                  <a:pos x="T6" y="T7"/>
                </a:cxn>
                <a:cxn ang="0">
                  <a:pos x="T8" y="T9"/>
                </a:cxn>
              </a:cxnLst>
              <a:rect l="0" t="0" r="r" b="b"/>
              <a:pathLst>
                <a:path w="106" h="105">
                  <a:moveTo>
                    <a:pt x="95" y="72"/>
                  </a:moveTo>
                  <a:cubicBezTo>
                    <a:pt x="85" y="95"/>
                    <a:pt x="58" y="105"/>
                    <a:pt x="34" y="95"/>
                  </a:cubicBezTo>
                  <a:cubicBezTo>
                    <a:pt x="11" y="84"/>
                    <a:pt x="0" y="57"/>
                    <a:pt x="11" y="34"/>
                  </a:cubicBezTo>
                  <a:cubicBezTo>
                    <a:pt x="21" y="10"/>
                    <a:pt x="49" y="0"/>
                    <a:pt x="72" y="10"/>
                  </a:cubicBezTo>
                  <a:cubicBezTo>
                    <a:pt x="95" y="21"/>
                    <a:pt x="106" y="48"/>
                    <a:pt x="95" y="7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318" name="Group 189"/>
          <p:cNvGrpSpPr/>
          <p:nvPr/>
        </p:nvGrpSpPr>
        <p:grpSpPr>
          <a:xfrm rot="0">
            <a:off x="9290527" y="5287487"/>
            <a:ext cx="434975" cy="523875"/>
            <a:chOff x="4197350" y="3013075"/>
            <a:chExt cx="334963" cy="403225"/>
          </a:xfrm>
          <a:solidFill>
            <a:srgbClr val="6169E6"/>
          </a:solidFill>
        </p:grpSpPr>
        <p:sp>
          <p:nvSpPr>
            <p:cNvPr id="319" name="Freeform 300"/>
            <p:cNvSpPr>
              <a:spLocks noEditPoints="1"/>
            </p:cNvSpPr>
            <p:nvPr>
              <p:custDataLst>
                <p:tags r:id="rId228"/>
              </p:custDataLst>
            </p:nvPr>
          </p:nvSpPr>
          <p:spPr bwMode="auto">
            <a:xfrm>
              <a:off x="4197350" y="3013075"/>
              <a:ext cx="293688" cy="403225"/>
            </a:xfrm>
            <a:custGeom>
              <a:avLst/>
              <a:gdLst>
                <a:gd name="T0" fmla="*/ 317 w 391"/>
                <a:gd name="T1" fmla="*/ 220 h 536"/>
                <a:gd name="T2" fmla="*/ 196 w 391"/>
                <a:gd name="T3" fmla="*/ 0 h 536"/>
                <a:gd name="T4" fmla="*/ 74 w 391"/>
                <a:gd name="T5" fmla="*/ 220 h 536"/>
                <a:gd name="T6" fmla="*/ 19 w 391"/>
                <a:gd name="T7" fmla="*/ 416 h 536"/>
                <a:gd name="T8" fmla="*/ 196 w 391"/>
                <a:gd name="T9" fmla="*/ 536 h 536"/>
                <a:gd name="T10" fmla="*/ 373 w 391"/>
                <a:gd name="T11" fmla="*/ 416 h 536"/>
                <a:gd name="T12" fmla="*/ 317 w 391"/>
                <a:gd name="T13" fmla="*/ 220 h 536"/>
                <a:gd name="T14" fmla="*/ 78 w 391"/>
                <a:gd name="T15" fmla="*/ 431 h 536"/>
                <a:gd name="T16" fmla="*/ 150 w 391"/>
                <a:gd name="T17" fmla="*/ 509 h 536"/>
                <a:gd name="T18" fmla="*/ 42 w 391"/>
                <a:gd name="T19" fmla="*/ 410 h 536"/>
                <a:gd name="T20" fmla="*/ 89 w 391"/>
                <a:gd name="T21" fmla="*/ 239 h 536"/>
                <a:gd name="T22" fmla="*/ 181 w 391"/>
                <a:gd name="T23" fmla="*/ 76 h 536"/>
                <a:gd name="T24" fmla="*/ 108 w 391"/>
                <a:gd name="T25" fmla="*/ 239 h 536"/>
                <a:gd name="T26" fmla="*/ 78 w 391"/>
                <a:gd name="T27" fmla="*/ 43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1" h="536">
                  <a:moveTo>
                    <a:pt x="317" y="220"/>
                  </a:moveTo>
                  <a:cubicBezTo>
                    <a:pt x="253" y="144"/>
                    <a:pt x="210" y="39"/>
                    <a:pt x="196" y="0"/>
                  </a:cubicBezTo>
                  <a:cubicBezTo>
                    <a:pt x="181" y="39"/>
                    <a:pt x="138" y="144"/>
                    <a:pt x="74" y="220"/>
                  </a:cubicBezTo>
                  <a:cubicBezTo>
                    <a:pt x="0" y="308"/>
                    <a:pt x="7" y="382"/>
                    <a:pt x="19" y="416"/>
                  </a:cubicBezTo>
                  <a:cubicBezTo>
                    <a:pt x="41" y="485"/>
                    <a:pt x="104" y="534"/>
                    <a:pt x="196" y="536"/>
                  </a:cubicBezTo>
                  <a:cubicBezTo>
                    <a:pt x="287" y="534"/>
                    <a:pt x="350" y="485"/>
                    <a:pt x="373" y="416"/>
                  </a:cubicBezTo>
                  <a:cubicBezTo>
                    <a:pt x="384" y="382"/>
                    <a:pt x="391" y="308"/>
                    <a:pt x="317" y="220"/>
                  </a:cubicBezTo>
                  <a:close/>
                  <a:moveTo>
                    <a:pt x="78" y="431"/>
                  </a:moveTo>
                  <a:cubicBezTo>
                    <a:pt x="93" y="465"/>
                    <a:pt x="118" y="492"/>
                    <a:pt x="150" y="509"/>
                  </a:cubicBezTo>
                  <a:cubicBezTo>
                    <a:pt x="95" y="496"/>
                    <a:pt x="58" y="459"/>
                    <a:pt x="42" y="410"/>
                  </a:cubicBezTo>
                  <a:cubicBezTo>
                    <a:pt x="33" y="380"/>
                    <a:pt x="27" y="315"/>
                    <a:pt x="89" y="239"/>
                  </a:cubicBezTo>
                  <a:cubicBezTo>
                    <a:pt x="132" y="187"/>
                    <a:pt x="163" y="119"/>
                    <a:pt x="181" y="76"/>
                  </a:cubicBezTo>
                  <a:cubicBezTo>
                    <a:pt x="165" y="124"/>
                    <a:pt x="142" y="187"/>
                    <a:pt x="108" y="239"/>
                  </a:cubicBezTo>
                  <a:cubicBezTo>
                    <a:pt x="49" y="330"/>
                    <a:pt x="64" y="400"/>
                    <a:pt x="78" y="431"/>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20" name="Freeform 301"/>
            <p:cNvSpPr>
              <a:spLocks noEditPoints="1"/>
            </p:cNvSpPr>
            <p:nvPr>
              <p:custDataLst>
                <p:tags r:id="rId229"/>
              </p:custDataLst>
            </p:nvPr>
          </p:nvSpPr>
          <p:spPr bwMode="auto">
            <a:xfrm>
              <a:off x="4391025" y="3041650"/>
              <a:ext cx="141288" cy="193675"/>
            </a:xfrm>
            <a:custGeom>
              <a:avLst/>
              <a:gdLst>
                <a:gd name="T0" fmla="*/ 153 w 188"/>
                <a:gd name="T1" fmla="*/ 106 h 258"/>
                <a:gd name="T2" fmla="*/ 94 w 188"/>
                <a:gd name="T3" fmla="*/ 0 h 258"/>
                <a:gd name="T4" fmla="*/ 35 w 188"/>
                <a:gd name="T5" fmla="*/ 106 h 258"/>
                <a:gd name="T6" fmla="*/ 8 w 188"/>
                <a:gd name="T7" fmla="*/ 201 h 258"/>
                <a:gd name="T8" fmla="*/ 94 w 188"/>
                <a:gd name="T9" fmla="*/ 258 h 258"/>
                <a:gd name="T10" fmla="*/ 179 w 188"/>
                <a:gd name="T11" fmla="*/ 201 h 258"/>
                <a:gd name="T12" fmla="*/ 153 w 188"/>
                <a:gd name="T13" fmla="*/ 106 h 258"/>
                <a:gd name="T14" fmla="*/ 37 w 188"/>
                <a:gd name="T15" fmla="*/ 208 h 258"/>
                <a:gd name="T16" fmla="*/ 72 w 188"/>
                <a:gd name="T17" fmla="*/ 246 h 258"/>
                <a:gd name="T18" fmla="*/ 20 w 188"/>
                <a:gd name="T19" fmla="*/ 198 h 258"/>
                <a:gd name="T20" fmla="*/ 43 w 188"/>
                <a:gd name="T21" fmla="*/ 115 h 258"/>
                <a:gd name="T22" fmla="*/ 87 w 188"/>
                <a:gd name="T23" fmla="*/ 37 h 258"/>
                <a:gd name="T24" fmla="*/ 52 w 188"/>
                <a:gd name="T25" fmla="*/ 115 h 258"/>
                <a:gd name="T26" fmla="*/ 37 w 188"/>
                <a:gd name="T27" fmla="*/ 20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58">
                  <a:moveTo>
                    <a:pt x="153" y="106"/>
                  </a:moveTo>
                  <a:cubicBezTo>
                    <a:pt x="122" y="69"/>
                    <a:pt x="101" y="18"/>
                    <a:pt x="94" y="0"/>
                  </a:cubicBezTo>
                  <a:cubicBezTo>
                    <a:pt x="87" y="18"/>
                    <a:pt x="66" y="69"/>
                    <a:pt x="35" y="106"/>
                  </a:cubicBezTo>
                  <a:cubicBezTo>
                    <a:pt x="0" y="148"/>
                    <a:pt x="3" y="184"/>
                    <a:pt x="8" y="201"/>
                  </a:cubicBezTo>
                  <a:cubicBezTo>
                    <a:pt x="19" y="234"/>
                    <a:pt x="50" y="257"/>
                    <a:pt x="94" y="258"/>
                  </a:cubicBezTo>
                  <a:cubicBezTo>
                    <a:pt x="138" y="257"/>
                    <a:pt x="169" y="234"/>
                    <a:pt x="179" y="201"/>
                  </a:cubicBezTo>
                  <a:cubicBezTo>
                    <a:pt x="185" y="184"/>
                    <a:pt x="188" y="148"/>
                    <a:pt x="153" y="106"/>
                  </a:cubicBezTo>
                  <a:close/>
                  <a:moveTo>
                    <a:pt x="37" y="208"/>
                  </a:moveTo>
                  <a:cubicBezTo>
                    <a:pt x="44" y="224"/>
                    <a:pt x="56" y="238"/>
                    <a:pt x="72" y="246"/>
                  </a:cubicBezTo>
                  <a:cubicBezTo>
                    <a:pt x="46" y="239"/>
                    <a:pt x="27" y="221"/>
                    <a:pt x="20" y="198"/>
                  </a:cubicBezTo>
                  <a:cubicBezTo>
                    <a:pt x="15" y="183"/>
                    <a:pt x="12" y="152"/>
                    <a:pt x="43" y="115"/>
                  </a:cubicBezTo>
                  <a:cubicBezTo>
                    <a:pt x="63" y="90"/>
                    <a:pt x="78" y="57"/>
                    <a:pt x="87" y="37"/>
                  </a:cubicBezTo>
                  <a:cubicBezTo>
                    <a:pt x="79" y="60"/>
                    <a:pt x="68" y="90"/>
                    <a:pt x="52" y="115"/>
                  </a:cubicBezTo>
                  <a:cubicBezTo>
                    <a:pt x="23" y="159"/>
                    <a:pt x="30" y="193"/>
                    <a:pt x="37" y="208"/>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grpSp>
        <p:nvGrpSpPr>
          <p:cNvPr id="369" name="Group 240"/>
          <p:cNvGrpSpPr/>
          <p:nvPr/>
        </p:nvGrpSpPr>
        <p:grpSpPr>
          <a:xfrm rot="0">
            <a:off x="11381582" y="5267802"/>
            <a:ext cx="222885" cy="563245"/>
            <a:chOff x="131762" y="4659313"/>
            <a:chExt cx="171450" cy="433388"/>
          </a:xfrm>
          <a:solidFill>
            <a:srgbClr val="6169E6"/>
          </a:solidFill>
        </p:grpSpPr>
        <p:sp>
          <p:nvSpPr>
            <p:cNvPr id="370" name="Freeform 339"/>
            <p:cNvSpPr>
              <a:spLocks noEditPoints="1"/>
            </p:cNvSpPr>
            <p:nvPr>
              <p:custDataLst>
                <p:tags r:id="rId230"/>
              </p:custDataLst>
            </p:nvPr>
          </p:nvSpPr>
          <p:spPr bwMode="auto">
            <a:xfrm>
              <a:off x="131762" y="4659313"/>
              <a:ext cx="171450" cy="433388"/>
            </a:xfrm>
            <a:custGeom>
              <a:avLst/>
              <a:gdLst>
                <a:gd name="T0" fmla="*/ 182 w 228"/>
                <a:gd name="T1" fmla="*/ 374 h 578"/>
                <a:gd name="T2" fmla="*/ 182 w 228"/>
                <a:gd name="T3" fmla="*/ 37 h 578"/>
                <a:gd name="T4" fmla="*/ 146 w 228"/>
                <a:gd name="T5" fmla="*/ 0 h 578"/>
                <a:gd name="T6" fmla="*/ 82 w 228"/>
                <a:gd name="T7" fmla="*/ 0 h 578"/>
                <a:gd name="T8" fmla="*/ 46 w 228"/>
                <a:gd name="T9" fmla="*/ 37 h 578"/>
                <a:gd name="T10" fmla="*/ 46 w 228"/>
                <a:gd name="T11" fmla="*/ 374 h 578"/>
                <a:gd name="T12" fmla="*/ 0 w 228"/>
                <a:gd name="T13" fmla="*/ 464 h 578"/>
                <a:gd name="T14" fmla="*/ 114 w 228"/>
                <a:gd name="T15" fmla="*/ 578 h 578"/>
                <a:gd name="T16" fmla="*/ 228 w 228"/>
                <a:gd name="T17" fmla="*/ 464 h 578"/>
                <a:gd name="T18" fmla="*/ 182 w 228"/>
                <a:gd name="T19" fmla="*/ 374 h 578"/>
                <a:gd name="T20" fmla="*/ 114 w 228"/>
                <a:gd name="T21" fmla="*/ 542 h 578"/>
                <a:gd name="T22" fmla="*/ 36 w 228"/>
                <a:gd name="T23" fmla="*/ 464 h 578"/>
                <a:gd name="T24" fmla="*/ 73 w 228"/>
                <a:gd name="T25" fmla="*/ 398 h 578"/>
                <a:gd name="T26" fmla="*/ 81 w 228"/>
                <a:gd name="T27" fmla="*/ 393 h 578"/>
                <a:gd name="T28" fmla="*/ 81 w 228"/>
                <a:gd name="T29" fmla="*/ 37 h 578"/>
                <a:gd name="T30" fmla="*/ 82 w 228"/>
                <a:gd name="T31" fmla="*/ 36 h 578"/>
                <a:gd name="T32" fmla="*/ 146 w 228"/>
                <a:gd name="T33" fmla="*/ 36 h 578"/>
                <a:gd name="T34" fmla="*/ 147 w 228"/>
                <a:gd name="T35" fmla="*/ 37 h 578"/>
                <a:gd name="T36" fmla="*/ 147 w 228"/>
                <a:gd name="T37" fmla="*/ 393 h 578"/>
                <a:gd name="T38" fmla="*/ 155 w 228"/>
                <a:gd name="T39" fmla="*/ 398 h 578"/>
                <a:gd name="T40" fmla="*/ 192 w 228"/>
                <a:gd name="T41" fmla="*/ 464 h 578"/>
                <a:gd name="T42" fmla="*/ 114 w 228"/>
                <a:gd name="T43" fmla="*/ 54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578">
                  <a:moveTo>
                    <a:pt x="182" y="374"/>
                  </a:moveTo>
                  <a:cubicBezTo>
                    <a:pt x="182" y="37"/>
                    <a:pt x="182" y="37"/>
                    <a:pt x="182" y="37"/>
                  </a:cubicBezTo>
                  <a:cubicBezTo>
                    <a:pt x="182" y="16"/>
                    <a:pt x="166" y="0"/>
                    <a:pt x="146" y="0"/>
                  </a:cubicBezTo>
                  <a:cubicBezTo>
                    <a:pt x="82" y="0"/>
                    <a:pt x="82" y="0"/>
                    <a:pt x="82" y="0"/>
                  </a:cubicBezTo>
                  <a:cubicBezTo>
                    <a:pt x="62" y="0"/>
                    <a:pt x="46" y="16"/>
                    <a:pt x="46" y="37"/>
                  </a:cubicBezTo>
                  <a:cubicBezTo>
                    <a:pt x="46" y="374"/>
                    <a:pt x="46" y="374"/>
                    <a:pt x="46" y="374"/>
                  </a:cubicBezTo>
                  <a:cubicBezTo>
                    <a:pt x="17" y="396"/>
                    <a:pt x="0" y="429"/>
                    <a:pt x="0" y="464"/>
                  </a:cubicBezTo>
                  <a:cubicBezTo>
                    <a:pt x="0" y="527"/>
                    <a:pt x="51" y="578"/>
                    <a:pt x="114" y="578"/>
                  </a:cubicBezTo>
                  <a:cubicBezTo>
                    <a:pt x="177" y="578"/>
                    <a:pt x="228" y="527"/>
                    <a:pt x="228" y="464"/>
                  </a:cubicBezTo>
                  <a:cubicBezTo>
                    <a:pt x="228" y="429"/>
                    <a:pt x="211" y="396"/>
                    <a:pt x="182" y="374"/>
                  </a:cubicBezTo>
                  <a:close/>
                  <a:moveTo>
                    <a:pt x="114" y="542"/>
                  </a:moveTo>
                  <a:cubicBezTo>
                    <a:pt x="71" y="542"/>
                    <a:pt x="36" y="507"/>
                    <a:pt x="36" y="464"/>
                  </a:cubicBezTo>
                  <a:cubicBezTo>
                    <a:pt x="36" y="438"/>
                    <a:pt x="50" y="413"/>
                    <a:pt x="73" y="398"/>
                  </a:cubicBezTo>
                  <a:cubicBezTo>
                    <a:pt x="81" y="393"/>
                    <a:pt x="81" y="393"/>
                    <a:pt x="81" y="393"/>
                  </a:cubicBezTo>
                  <a:cubicBezTo>
                    <a:pt x="81" y="37"/>
                    <a:pt x="81" y="37"/>
                    <a:pt x="81" y="37"/>
                  </a:cubicBezTo>
                  <a:cubicBezTo>
                    <a:pt x="81" y="36"/>
                    <a:pt x="82" y="36"/>
                    <a:pt x="82" y="36"/>
                  </a:cubicBezTo>
                  <a:cubicBezTo>
                    <a:pt x="146" y="36"/>
                    <a:pt x="146" y="36"/>
                    <a:pt x="146" y="36"/>
                  </a:cubicBezTo>
                  <a:cubicBezTo>
                    <a:pt x="146" y="36"/>
                    <a:pt x="147" y="36"/>
                    <a:pt x="147" y="37"/>
                  </a:cubicBezTo>
                  <a:cubicBezTo>
                    <a:pt x="147" y="393"/>
                    <a:pt x="147" y="393"/>
                    <a:pt x="147" y="393"/>
                  </a:cubicBezTo>
                  <a:cubicBezTo>
                    <a:pt x="155" y="398"/>
                    <a:pt x="155" y="398"/>
                    <a:pt x="155" y="398"/>
                  </a:cubicBezTo>
                  <a:cubicBezTo>
                    <a:pt x="178" y="413"/>
                    <a:pt x="192" y="438"/>
                    <a:pt x="192" y="464"/>
                  </a:cubicBezTo>
                  <a:cubicBezTo>
                    <a:pt x="192" y="507"/>
                    <a:pt x="157" y="542"/>
                    <a:pt x="114" y="542"/>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71" name="Freeform 340"/>
            <p:cNvSpPr/>
            <p:nvPr>
              <p:custDataLst>
                <p:tags r:id="rId231"/>
              </p:custDataLst>
            </p:nvPr>
          </p:nvSpPr>
          <p:spPr bwMode="auto">
            <a:xfrm>
              <a:off x="171450" y="4802188"/>
              <a:ext cx="92075" cy="252413"/>
            </a:xfrm>
            <a:custGeom>
              <a:avLst/>
              <a:gdLst>
                <a:gd name="T0" fmla="*/ 93 w 122"/>
                <a:gd name="T1" fmla="*/ 223 h 336"/>
                <a:gd name="T2" fmla="*/ 77 w 122"/>
                <a:gd name="T3" fmla="*/ 213 h 336"/>
                <a:gd name="T4" fmla="*/ 77 w 122"/>
                <a:gd name="T5" fmla="*/ 0 h 336"/>
                <a:gd name="T6" fmla="*/ 45 w 122"/>
                <a:gd name="T7" fmla="*/ 0 h 336"/>
                <a:gd name="T8" fmla="*/ 45 w 122"/>
                <a:gd name="T9" fmla="*/ 213 h 336"/>
                <a:gd name="T10" fmla="*/ 29 w 122"/>
                <a:gd name="T11" fmla="*/ 223 h 336"/>
                <a:gd name="T12" fmla="*/ 0 w 122"/>
                <a:gd name="T13" fmla="*/ 275 h 336"/>
                <a:gd name="T14" fmla="*/ 61 w 122"/>
                <a:gd name="T15" fmla="*/ 336 h 336"/>
                <a:gd name="T16" fmla="*/ 122 w 122"/>
                <a:gd name="T17" fmla="*/ 275 h 336"/>
                <a:gd name="T18" fmla="*/ 93 w 122"/>
                <a:gd name="T19" fmla="*/ 22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336">
                  <a:moveTo>
                    <a:pt x="93" y="223"/>
                  </a:moveTo>
                  <a:cubicBezTo>
                    <a:pt x="77" y="213"/>
                    <a:pt x="77" y="213"/>
                    <a:pt x="77" y="213"/>
                  </a:cubicBezTo>
                  <a:cubicBezTo>
                    <a:pt x="77" y="0"/>
                    <a:pt x="77" y="0"/>
                    <a:pt x="77" y="0"/>
                  </a:cubicBezTo>
                  <a:cubicBezTo>
                    <a:pt x="45" y="0"/>
                    <a:pt x="45" y="0"/>
                    <a:pt x="45" y="0"/>
                  </a:cubicBezTo>
                  <a:cubicBezTo>
                    <a:pt x="45" y="213"/>
                    <a:pt x="45" y="213"/>
                    <a:pt x="45" y="213"/>
                  </a:cubicBezTo>
                  <a:cubicBezTo>
                    <a:pt x="29" y="223"/>
                    <a:pt x="29" y="223"/>
                    <a:pt x="29" y="223"/>
                  </a:cubicBezTo>
                  <a:cubicBezTo>
                    <a:pt x="11" y="235"/>
                    <a:pt x="0" y="254"/>
                    <a:pt x="0" y="275"/>
                  </a:cubicBezTo>
                  <a:cubicBezTo>
                    <a:pt x="0" y="309"/>
                    <a:pt x="27" y="336"/>
                    <a:pt x="61" y="336"/>
                  </a:cubicBezTo>
                  <a:cubicBezTo>
                    <a:pt x="95" y="336"/>
                    <a:pt x="122" y="309"/>
                    <a:pt x="122" y="275"/>
                  </a:cubicBezTo>
                  <a:cubicBezTo>
                    <a:pt x="122" y="254"/>
                    <a:pt x="112" y="235"/>
                    <a:pt x="93" y="223"/>
                  </a:cubicBez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sp>
        <p:nvSpPr>
          <p:cNvPr id="393" name="任意多边形 392"/>
          <p:cNvSpPr/>
          <p:nvPr>
            <p:custDataLst>
              <p:tags r:id="rId232"/>
            </p:custDataLst>
          </p:nvPr>
        </p:nvSpPr>
        <p:spPr>
          <a:xfrm>
            <a:off x="704691" y="3553698"/>
            <a:ext cx="498475" cy="506730"/>
          </a:xfrm>
          <a:custGeom>
            <a:avLst/>
            <a:gdLst>
              <a:gd name="connsiteX0" fmla="*/ 1274 w 2549"/>
              <a:gd name="connsiteY0" fmla="*/ 0 h 1307"/>
              <a:gd name="connsiteX1" fmla="*/ 1316 w 2549"/>
              <a:gd name="connsiteY1" fmla="*/ 0 h 1307"/>
              <a:gd name="connsiteX2" fmla="*/ 1367 w 2549"/>
              <a:gd name="connsiteY2" fmla="*/ 60 h 1307"/>
              <a:gd name="connsiteX3" fmla="*/ 1370 w 2549"/>
              <a:gd name="connsiteY3" fmla="*/ 68 h 1307"/>
              <a:gd name="connsiteX4" fmla="*/ 1384 w 2549"/>
              <a:gd name="connsiteY4" fmla="*/ 68 h 1307"/>
              <a:gd name="connsiteX5" fmla="*/ 2549 w 2549"/>
              <a:gd name="connsiteY5" fmla="*/ 1174 h 1307"/>
              <a:gd name="connsiteX6" fmla="*/ 2543 w 2549"/>
              <a:gd name="connsiteY6" fmla="*/ 1185 h 1307"/>
              <a:gd name="connsiteX7" fmla="*/ 2544 w 2549"/>
              <a:gd name="connsiteY7" fmla="*/ 1189 h 1307"/>
              <a:gd name="connsiteX8" fmla="*/ 2490 w 2549"/>
              <a:gd name="connsiteY8" fmla="*/ 1307 h 1307"/>
              <a:gd name="connsiteX9" fmla="*/ 57 w 2549"/>
              <a:gd name="connsiteY9" fmla="*/ 1307 h 1307"/>
              <a:gd name="connsiteX10" fmla="*/ 57 w 2549"/>
              <a:gd name="connsiteY10" fmla="*/ 1306 h 1307"/>
              <a:gd name="connsiteX11" fmla="*/ 54 w 2549"/>
              <a:gd name="connsiteY11" fmla="*/ 1304 h 1307"/>
              <a:gd name="connsiteX12" fmla="*/ 57 w 2549"/>
              <a:gd name="connsiteY12" fmla="*/ 1130 h 1307"/>
              <a:gd name="connsiteX13" fmla="*/ 57 w 2549"/>
              <a:gd name="connsiteY13" fmla="*/ 1125 h 1307"/>
              <a:gd name="connsiteX14" fmla="*/ 1171 w 2549"/>
              <a:gd name="connsiteY14" fmla="*/ 68 h 1307"/>
              <a:gd name="connsiteX15" fmla="*/ 1177 w 2549"/>
              <a:gd name="connsiteY15" fmla="*/ 68 h 1307"/>
              <a:gd name="connsiteX16" fmla="*/ 1180 w 2549"/>
              <a:gd name="connsiteY16" fmla="*/ 60 h 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1" h="3047">
                <a:moveTo>
                  <a:pt x="1701" y="2099"/>
                </a:moveTo>
                <a:lnTo>
                  <a:pt x="1701" y="2779"/>
                </a:lnTo>
                <a:lnTo>
                  <a:pt x="2381" y="2779"/>
                </a:lnTo>
                <a:lnTo>
                  <a:pt x="2381" y="2099"/>
                </a:lnTo>
                <a:lnTo>
                  <a:pt x="1701" y="2099"/>
                </a:lnTo>
                <a:close/>
                <a:moveTo>
                  <a:pt x="677" y="2099"/>
                </a:moveTo>
                <a:lnTo>
                  <a:pt x="677" y="2779"/>
                </a:lnTo>
                <a:lnTo>
                  <a:pt x="1357" y="2779"/>
                </a:lnTo>
                <a:lnTo>
                  <a:pt x="1357" y="2099"/>
                </a:lnTo>
                <a:lnTo>
                  <a:pt x="677" y="2099"/>
                </a:lnTo>
                <a:close/>
                <a:moveTo>
                  <a:pt x="680" y="1134"/>
                </a:moveTo>
                <a:lnTo>
                  <a:pt x="680" y="1814"/>
                </a:lnTo>
                <a:lnTo>
                  <a:pt x="1360" y="1814"/>
                </a:lnTo>
                <a:lnTo>
                  <a:pt x="1360" y="1134"/>
                </a:lnTo>
                <a:lnTo>
                  <a:pt x="680" y="1134"/>
                </a:lnTo>
                <a:close/>
                <a:moveTo>
                  <a:pt x="1500" y="0"/>
                </a:moveTo>
                <a:cubicBezTo>
                  <a:pt x="1549" y="0"/>
                  <a:pt x="1609" y="60"/>
                  <a:pt x="1613" y="68"/>
                </a:cubicBezTo>
                <a:lnTo>
                  <a:pt x="1629" y="68"/>
                </a:lnTo>
                <a:lnTo>
                  <a:pt x="3001" y="1174"/>
                </a:lnTo>
                <a:lnTo>
                  <a:pt x="2994" y="1185"/>
                </a:lnTo>
                <a:lnTo>
                  <a:pt x="2995" y="1189"/>
                </a:lnTo>
                <a:cubicBezTo>
                  <a:pt x="2999" y="1198"/>
                  <a:pt x="3001" y="1208"/>
                  <a:pt x="3001" y="1218"/>
                </a:cubicBezTo>
                <a:cubicBezTo>
                  <a:pt x="3001" y="1256"/>
                  <a:pt x="2974" y="1290"/>
                  <a:pt x="2935" y="1306"/>
                </a:cubicBezTo>
                <a:lnTo>
                  <a:pt x="2932" y="1307"/>
                </a:lnTo>
                <a:lnTo>
                  <a:pt x="2688" y="1307"/>
                </a:lnTo>
                <a:lnTo>
                  <a:pt x="2688" y="1311"/>
                </a:lnTo>
                <a:cubicBezTo>
                  <a:pt x="2689" y="1323"/>
                  <a:pt x="2690" y="1334"/>
                  <a:pt x="2690" y="1346"/>
                </a:cubicBezTo>
                <a:lnTo>
                  <a:pt x="2690" y="2707"/>
                </a:lnTo>
                <a:cubicBezTo>
                  <a:pt x="2690" y="2895"/>
                  <a:pt x="2538" y="3047"/>
                  <a:pt x="2350" y="3047"/>
                </a:cubicBezTo>
                <a:lnTo>
                  <a:pt x="649" y="3047"/>
                </a:lnTo>
                <a:cubicBezTo>
                  <a:pt x="461" y="3047"/>
                  <a:pt x="309" y="2895"/>
                  <a:pt x="309" y="2707"/>
                </a:cubicBezTo>
                <a:lnTo>
                  <a:pt x="309" y="1346"/>
                </a:lnTo>
                <a:cubicBezTo>
                  <a:pt x="309" y="1334"/>
                  <a:pt x="310" y="1323"/>
                  <a:pt x="311" y="1311"/>
                </a:cubicBezTo>
                <a:lnTo>
                  <a:pt x="311" y="1307"/>
                </a:lnTo>
                <a:lnTo>
                  <a:pt x="67" y="1307"/>
                </a:lnTo>
                <a:lnTo>
                  <a:pt x="67" y="1306"/>
                </a:lnTo>
                <a:lnTo>
                  <a:pt x="64" y="1304"/>
                </a:lnTo>
                <a:cubicBezTo>
                  <a:pt x="26" y="1288"/>
                  <a:pt x="0" y="1255"/>
                  <a:pt x="0" y="1218"/>
                </a:cubicBezTo>
                <a:cubicBezTo>
                  <a:pt x="0" y="1181"/>
                  <a:pt x="26" y="1148"/>
                  <a:pt x="64" y="1132"/>
                </a:cubicBezTo>
                <a:lnTo>
                  <a:pt x="67" y="1130"/>
                </a:lnTo>
                <a:lnTo>
                  <a:pt x="67" y="1125"/>
                </a:lnTo>
                <a:lnTo>
                  <a:pt x="1379" y="68"/>
                </a:lnTo>
                <a:lnTo>
                  <a:pt x="1386" y="68"/>
                </a:lnTo>
                <a:lnTo>
                  <a:pt x="1389" y="60"/>
                </a:lnTo>
                <a:cubicBezTo>
                  <a:pt x="1407" y="25"/>
                  <a:pt x="1449" y="0"/>
                  <a:pt x="1500" y="0"/>
                </a:cubicBezTo>
                <a:close/>
              </a:path>
            </a:pathLst>
          </a:custGeom>
          <a:solidFill>
            <a:srgbClr val="6169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394" name="组合 393"/>
          <p:cNvGrpSpPr/>
          <p:nvPr/>
        </p:nvGrpSpPr>
        <p:grpSpPr>
          <a:xfrm>
            <a:off x="682149" y="4457383"/>
            <a:ext cx="543560" cy="445135"/>
            <a:chOff x="9260" y="6194"/>
            <a:chExt cx="3088" cy="2526"/>
          </a:xfrm>
          <a:solidFill>
            <a:srgbClr val="6169E6"/>
          </a:solidFill>
        </p:grpSpPr>
        <p:sp>
          <p:nvSpPr>
            <p:cNvPr id="395" name="任意多边形 394"/>
            <p:cNvSpPr/>
            <p:nvPr>
              <p:custDataLst>
                <p:tags r:id="rId233"/>
              </p:custDataLst>
            </p:nvPr>
          </p:nvSpPr>
          <p:spPr>
            <a:xfrm>
              <a:off x="9260" y="6194"/>
              <a:ext cx="3088" cy="2155"/>
            </a:xfrm>
            <a:custGeom>
              <a:avLst/>
              <a:gdLst>
                <a:gd name="connsiteX0" fmla="*/ 359 w 3088"/>
                <a:gd name="connsiteY0" fmla="*/ 0 h 2155"/>
                <a:gd name="connsiteX1" fmla="*/ 1796 w 3088"/>
                <a:gd name="connsiteY1" fmla="*/ 0 h 2155"/>
                <a:gd name="connsiteX2" fmla="*/ 2155 w 3088"/>
                <a:gd name="connsiteY2" fmla="*/ 359 h 2155"/>
                <a:gd name="connsiteX3" fmla="*/ 2155 w 3088"/>
                <a:gd name="connsiteY3" fmla="*/ 514 h 2155"/>
                <a:gd name="connsiteX4" fmla="*/ 2690 w 3088"/>
                <a:gd name="connsiteY4" fmla="*/ 613 h 2155"/>
                <a:gd name="connsiteX5" fmla="*/ 3079 w 3088"/>
                <a:gd name="connsiteY5" fmla="*/ 1335 h 2155"/>
                <a:gd name="connsiteX6" fmla="*/ 3088 w 3088"/>
                <a:gd name="connsiteY6" fmla="*/ 2022 h 2155"/>
                <a:gd name="connsiteX7" fmla="*/ 2831 w 3088"/>
                <a:gd name="connsiteY7" fmla="*/ 2154 h 2155"/>
                <a:gd name="connsiteX8" fmla="*/ 2829 w 3088"/>
                <a:gd name="connsiteY8" fmla="*/ 2134 h 2155"/>
                <a:gd name="connsiteX9" fmla="*/ 2381 w 3088"/>
                <a:gd name="connsiteY9" fmla="*/ 1750 h 2155"/>
                <a:gd name="connsiteX10" fmla="*/ 2154 w 3088"/>
                <a:gd name="connsiteY10" fmla="*/ 1750 h 2155"/>
                <a:gd name="connsiteX11" fmla="*/ 1931 w 3088"/>
                <a:gd name="connsiteY11" fmla="*/ 2152 h 2155"/>
                <a:gd name="connsiteX12" fmla="*/ 1839 w 3088"/>
                <a:gd name="connsiteY12" fmla="*/ 2152 h 2155"/>
                <a:gd name="connsiteX13" fmla="*/ 1833 w 3088"/>
                <a:gd name="connsiteY13" fmla="*/ 2153 h 2155"/>
                <a:gd name="connsiteX14" fmla="*/ 1808 w 3088"/>
                <a:gd name="connsiteY14" fmla="*/ 2155 h 2155"/>
                <a:gd name="connsiteX15" fmla="*/ 1360 w 3088"/>
                <a:gd name="connsiteY15" fmla="*/ 2155 h 2155"/>
                <a:gd name="connsiteX16" fmla="*/ 1360 w 3088"/>
                <a:gd name="connsiteY16" fmla="*/ 2154 h 2155"/>
                <a:gd name="connsiteX17" fmla="*/ 454 w 3088"/>
                <a:gd name="connsiteY17" fmla="*/ 2155 h 2155"/>
                <a:gd name="connsiteX18" fmla="*/ 359 w 3088"/>
                <a:gd name="connsiteY18" fmla="*/ 2155 h 2155"/>
                <a:gd name="connsiteX19" fmla="*/ 0 w 3088"/>
                <a:gd name="connsiteY19" fmla="*/ 359 h 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88" h="2155">
                  <a:moveTo>
                    <a:pt x="2263" y="725"/>
                  </a:moveTo>
                  <a:lnTo>
                    <a:pt x="2268" y="1361"/>
                  </a:lnTo>
                  <a:lnTo>
                    <a:pt x="2900" y="1370"/>
                  </a:lnTo>
                  <a:lnTo>
                    <a:pt x="2600" y="748"/>
                  </a:lnTo>
                  <a:lnTo>
                    <a:pt x="2263" y="725"/>
                  </a:lnTo>
                  <a:close/>
                  <a:moveTo>
                    <a:pt x="359" y="0"/>
                  </a:moveTo>
                  <a:lnTo>
                    <a:pt x="1796" y="0"/>
                  </a:lnTo>
                  <a:cubicBezTo>
                    <a:pt x="1994" y="0"/>
                    <a:pt x="2155" y="161"/>
                    <a:pt x="2155" y="359"/>
                  </a:cubicBezTo>
                  <a:lnTo>
                    <a:pt x="2155" y="514"/>
                  </a:lnTo>
                  <a:cubicBezTo>
                    <a:pt x="2321" y="527"/>
                    <a:pt x="2645" y="478"/>
                    <a:pt x="2690" y="613"/>
                  </a:cubicBezTo>
                  <a:lnTo>
                    <a:pt x="3079" y="1335"/>
                  </a:lnTo>
                  <a:lnTo>
                    <a:pt x="3088" y="2022"/>
                  </a:lnTo>
                  <a:cubicBezTo>
                    <a:pt x="3088" y="2202"/>
                    <a:pt x="2917" y="2110"/>
                    <a:pt x="2831" y="2154"/>
                  </a:cubicBezTo>
                  <a:lnTo>
                    <a:pt x="2829" y="2134"/>
                  </a:lnTo>
                  <a:cubicBezTo>
                    <a:pt x="2796" y="1917"/>
                    <a:pt x="2608" y="1750"/>
                    <a:pt x="2381" y="1750"/>
                  </a:cubicBezTo>
                  <a:cubicBezTo>
                    <a:pt x="2154" y="1750"/>
                    <a:pt x="1966" y="1917"/>
                    <a:pt x="1933" y="2134"/>
                  </a:cubicBezTo>
                  <a:lnTo>
                    <a:pt x="1931" y="2152"/>
                  </a:lnTo>
                  <a:lnTo>
                    <a:pt x="1839" y="2152"/>
                  </a:lnTo>
                  <a:lnTo>
                    <a:pt x="1833" y="2153"/>
                  </a:lnTo>
                  <a:cubicBezTo>
                    <a:pt x="1820" y="2154"/>
                    <a:pt x="1808" y="2155"/>
                    <a:pt x="1796" y="2155"/>
                  </a:cubicBezTo>
                  <a:lnTo>
                    <a:pt x="1360" y="2155"/>
                  </a:lnTo>
                  <a:lnTo>
                    <a:pt x="1360" y="2154"/>
                  </a:lnTo>
                  <a:cubicBezTo>
                    <a:pt x="1360" y="1904"/>
                    <a:pt x="1157" y="1701"/>
                    <a:pt x="907" y="1701"/>
                  </a:cubicBezTo>
                  <a:cubicBezTo>
                    <a:pt x="657" y="1701"/>
                    <a:pt x="454" y="1904"/>
                    <a:pt x="454" y="2154"/>
                  </a:cubicBezTo>
                  <a:lnTo>
                    <a:pt x="454" y="2155"/>
                  </a:lnTo>
                  <a:lnTo>
                    <a:pt x="359" y="2155"/>
                  </a:lnTo>
                  <a:cubicBezTo>
                    <a:pt x="161" y="2155"/>
                    <a:pt x="0" y="1994"/>
                    <a:pt x="0" y="1796"/>
                  </a:cubicBezTo>
                  <a:lnTo>
                    <a:pt x="0" y="1191"/>
                  </a:lnTo>
                  <a:lnTo>
                    <a:pt x="151" y="1191"/>
                  </a:lnTo>
                  <a:lnTo>
                    <a:pt x="566" y="1191"/>
                  </a:lnTo>
                  <a:lnTo>
                    <a:pt x="640" y="1191"/>
                  </a:lnTo>
                  <a:cubicBezTo>
                    <a:pt x="704" y="1191"/>
                    <a:pt x="756" y="1153"/>
                    <a:pt x="756" y="1106"/>
                  </a:cubicBezTo>
                  <a:cubicBezTo>
                    <a:pt x="756" y="1058"/>
                    <a:pt x="704" y="1020"/>
                    <a:pt x="640" y="1020"/>
                  </a:cubicBezTo>
                  <a:lnTo>
                    <a:pt x="566" y="1020"/>
                  </a:lnTo>
                  <a:lnTo>
                    <a:pt x="151" y="1020"/>
                  </a:lnTo>
                  <a:lnTo>
                    <a:pt x="0" y="1020"/>
                  </a:lnTo>
                  <a:lnTo>
                    <a:pt x="0" y="738"/>
                  </a:lnTo>
                  <a:lnTo>
                    <a:pt x="605" y="738"/>
                  </a:lnTo>
                  <a:lnTo>
                    <a:pt x="1020" y="738"/>
                  </a:lnTo>
                  <a:lnTo>
                    <a:pt x="1094" y="738"/>
                  </a:lnTo>
                  <a:cubicBezTo>
                    <a:pt x="1158" y="738"/>
                    <a:pt x="1210" y="700"/>
                    <a:pt x="1210" y="653"/>
                  </a:cubicBezTo>
                  <a:cubicBezTo>
                    <a:pt x="1210" y="605"/>
                    <a:pt x="1158" y="567"/>
                    <a:pt x="1094" y="567"/>
                  </a:cubicBezTo>
                  <a:lnTo>
                    <a:pt x="1020" y="567"/>
                  </a:lnTo>
                  <a:lnTo>
                    <a:pt x="605" y="567"/>
                  </a:lnTo>
                  <a:lnTo>
                    <a:pt x="0" y="567"/>
                  </a:lnTo>
                  <a:lnTo>
                    <a:pt x="0" y="359"/>
                  </a:lnTo>
                  <a:cubicBezTo>
                    <a:pt x="0" y="161"/>
                    <a:pt x="161" y="0"/>
                    <a:pt x="35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6" name="椭圆 395"/>
            <p:cNvSpPr/>
            <p:nvPr>
              <p:custDataLst>
                <p:tags r:id="rId234"/>
              </p:custDataLst>
            </p:nvPr>
          </p:nvSpPr>
          <p:spPr>
            <a:xfrm>
              <a:off x="9872" y="8067"/>
              <a:ext cx="598" cy="5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7" name="椭圆 396"/>
            <p:cNvSpPr/>
            <p:nvPr>
              <p:custDataLst>
                <p:tags r:id="rId235"/>
              </p:custDataLst>
            </p:nvPr>
          </p:nvSpPr>
          <p:spPr>
            <a:xfrm>
              <a:off x="11350" y="8122"/>
              <a:ext cx="598" cy="5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7" name="Freeform 28"/>
          <p:cNvSpPr>
            <a:spLocks noEditPoints="1"/>
          </p:cNvSpPr>
          <p:nvPr>
            <p:custDataLst>
              <p:tags r:id="rId236"/>
            </p:custDataLst>
          </p:nvPr>
        </p:nvSpPr>
        <p:spPr bwMode="auto">
          <a:xfrm>
            <a:off x="10262403" y="4408751"/>
            <a:ext cx="504172" cy="542398"/>
          </a:xfrm>
          <a:custGeom>
            <a:avLst/>
            <a:gdLst>
              <a:gd name="T0" fmla="*/ 4 w 95"/>
              <a:gd name="T1" fmla="*/ 12 h 102"/>
              <a:gd name="T2" fmla="*/ 4 w 95"/>
              <a:gd name="T3" fmla="*/ 12 h 102"/>
              <a:gd name="T4" fmla="*/ 43 w 95"/>
              <a:gd name="T5" fmla="*/ 12 h 102"/>
              <a:gd name="T6" fmla="*/ 45 w 95"/>
              <a:gd name="T7" fmla="*/ 2 h 102"/>
              <a:gd name="T8" fmla="*/ 46 w 95"/>
              <a:gd name="T9" fmla="*/ 1 h 102"/>
              <a:gd name="T10" fmla="*/ 47 w 95"/>
              <a:gd name="T11" fmla="*/ 0 h 102"/>
              <a:gd name="T12" fmla="*/ 48 w 95"/>
              <a:gd name="T13" fmla="*/ 0 h 102"/>
              <a:gd name="T14" fmla="*/ 49 w 95"/>
              <a:gd name="T15" fmla="*/ 0 h 102"/>
              <a:gd name="T16" fmla="*/ 50 w 95"/>
              <a:gd name="T17" fmla="*/ 1 h 102"/>
              <a:gd name="T18" fmla="*/ 50 w 95"/>
              <a:gd name="T19" fmla="*/ 2 h 102"/>
              <a:gd name="T20" fmla="*/ 53 w 95"/>
              <a:gd name="T21" fmla="*/ 12 h 102"/>
              <a:gd name="T22" fmla="*/ 91 w 95"/>
              <a:gd name="T23" fmla="*/ 12 h 102"/>
              <a:gd name="T24" fmla="*/ 95 w 95"/>
              <a:gd name="T25" fmla="*/ 16 h 102"/>
              <a:gd name="T26" fmla="*/ 95 w 95"/>
              <a:gd name="T27" fmla="*/ 16 h 102"/>
              <a:gd name="T28" fmla="*/ 95 w 95"/>
              <a:gd name="T29" fmla="*/ 71 h 102"/>
              <a:gd name="T30" fmla="*/ 91 w 95"/>
              <a:gd name="T31" fmla="*/ 75 h 102"/>
              <a:gd name="T32" fmla="*/ 91 w 95"/>
              <a:gd name="T33" fmla="*/ 75 h 102"/>
              <a:gd name="T34" fmla="*/ 70 w 95"/>
              <a:gd name="T35" fmla="*/ 75 h 102"/>
              <a:gd name="T36" fmla="*/ 76 w 95"/>
              <a:gd name="T37" fmla="*/ 99 h 102"/>
              <a:gd name="T38" fmla="*/ 74 w 95"/>
              <a:gd name="T39" fmla="*/ 102 h 102"/>
              <a:gd name="T40" fmla="*/ 71 w 95"/>
              <a:gd name="T41" fmla="*/ 100 h 102"/>
              <a:gd name="T42" fmla="*/ 65 w 95"/>
              <a:gd name="T43" fmla="*/ 75 h 102"/>
              <a:gd name="T44" fmla="*/ 50 w 95"/>
              <a:gd name="T45" fmla="*/ 75 h 102"/>
              <a:gd name="T46" fmla="*/ 50 w 95"/>
              <a:gd name="T47" fmla="*/ 89 h 102"/>
              <a:gd name="T48" fmla="*/ 48 w 95"/>
              <a:gd name="T49" fmla="*/ 92 h 102"/>
              <a:gd name="T50" fmla="*/ 45 w 95"/>
              <a:gd name="T51" fmla="*/ 89 h 102"/>
              <a:gd name="T52" fmla="*/ 45 w 95"/>
              <a:gd name="T53" fmla="*/ 75 h 102"/>
              <a:gd name="T54" fmla="*/ 31 w 95"/>
              <a:gd name="T55" fmla="*/ 75 h 102"/>
              <a:gd name="T56" fmla="*/ 24 w 95"/>
              <a:gd name="T57" fmla="*/ 100 h 102"/>
              <a:gd name="T58" fmla="*/ 21 w 95"/>
              <a:gd name="T59" fmla="*/ 102 h 102"/>
              <a:gd name="T60" fmla="*/ 19 w 95"/>
              <a:gd name="T61" fmla="*/ 99 h 102"/>
              <a:gd name="T62" fmla="*/ 26 w 95"/>
              <a:gd name="T63" fmla="*/ 75 h 102"/>
              <a:gd name="T64" fmla="*/ 4 w 95"/>
              <a:gd name="T65" fmla="*/ 75 h 102"/>
              <a:gd name="T66" fmla="*/ 0 w 95"/>
              <a:gd name="T67" fmla="*/ 71 h 102"/>
              <a:gd name="T68" fmla="*/ 0 w 95"/>
              <a:gd name="T69" fmla="*/ 71 h 102"/>
              <a:gd name="T70" fmla="*/ 0 w 95"/>
              <a:gd name="T71" fmla="*/ 16 h 102"/>
              <a:gd name="T72" fmla="*/ 4 w 95"/>
              <a:gd name="T73" fmla="*/ 12 h 102"/>
              <a:gd name="T74" fmla="*/ 25 w 95"/>
              <a:gd name="T75" fmla="*/ 64 h 102"/>
              <a:gd name="T76" fmla="*/ 25 w 95"/>
              <a:gd name="T77" fmla="*/ 64 h 102"/>
              <a:gd name="T78" fmla="*/ 71 w 95"/>
              <a:gd name="T79" fmla="*/ 64 h 102"/>
              <a:gd name="T80" fmla="*/ 73 w 95"/>
              <a:gd name="T81" fmla="*/ 61 h 102"/>
              <a:gd name="T82" fmla="*/ 71 w 95"/>
              <a:gd name="T83" fmla="*/ 59 h 102"/>
              <a:gd name="T84" fmla="*/ 25 w 95"/>
              <a:gd name="T85" fmla="*/ 59 h 102"/>
              <a:gd name="T86" fmla="*/ 22 w 95"/>
              <a:gd name="T87" fmla="*/ 61 h 102"/>
              <a:gd name="T88" fmla="*/ 25 w 95"/>
              <a:gd name="T89" fmla="*/ 64 h 102"/>
              <a:gd name="T90" fmla="*/ 87 w 95"/>
              <a:gd name="T91" fmla="*/ 20 h 102"/>
              <a:gd name="T92" fmla="*/ 87 w 95"/>
              <a:gd name="T93" fmla="*/ 20 h 102"/>
              <a:gd name="T94" fmla="*/ 8 w 95"/>
              <a:gd name="T95" fmla="*/ 20 h 102"/>
              <a:gd name="T96" fmla="*/ 8 w 95"/>
              <a:gd name="T97" fmla="*/ 67 h 102"/>
              <a:gd name="T98" fmla="*/ 87 w 95"/>
              <a:gd name="T99" fmla="*/ 67 h 102"/>
              <a:gd name="T100" fmla="*/ 87 w 95"/>
              <a:gd name="T101"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102">
                <a:moveTo>
                  <a:pt x="4" y="12"/>
                </a:moveTo>
                <a:cubicBezTo>
                  <a:pt x="4" y="12"/>
                  <a:pt x="4" y="12"/>
                  <a:pt x="4" y="12"/>
                </a:cubicBezTo>
                <a:cubicBezTo>
                  <a:pt x="43" y="12"/>
                  <a:pt x="43" y="12"/>
                  <a:pt x="43" y="12"/>
                </a:cubicBezTo>
                <a:cubicBezTo>
                  <a:pt x="45" y="2"/>
                  <a:pt x="45" y="2"/>
                  <a:pt x="45" y="2"/>
                </a:cubicBezTo>
                <a:cubicBezTo>
                  <a:pt x="45" y="2"/>
                  <a:pt x="45" y="2"/>
                  <a:pt x="46" y="1"/>
                </a:cubicBezTo>
                <a:cubicBezTo>
                  <a:pt x="46" y="1"/>
                  <a:pt x="46" y="1"/>
                  <a:pt x="47" y="0"/>
                </a:cubicBezTo>
                <a:cubicBezTo>
                  <a:pt x="47" y="0"/>
                  <a:pt x="47" y="0"/>
                  <a:pt x="48" y="0"/>
                </a:cubicBezTo>
                <a:cubicBezTo>
                  <a:pt x="48" y="0"/>
                  <a:pt x="48" y="0"/>
                  <a:pt x="49" y="0"/>
                </a:cubicBezTo>
                <a:cubicBezTo>
                  <a:pt x="49" y="1"/>
                  <a:pt x="50" y="1"/>
                  <a:pt x="50" y="1"/>
                </a:cubicBezTo>
                <a:cubicBezTo>
                  <a:pt x="50" y="2"/>
                  <a:pt x="50" y="2"/>
                  <a:pt x="50" y="2"/>
                </a:cubicBezTo>
                <a:cubicBezTo>
                  <a:pt x="53" y="12"/>
                  <a:pt x="53" y="12"/>
                  <a:pt x="53" y="12"/>
                </a:cubicBezTo>
                <a:cubicBezTo>
                  <a:pt x="91" y="12"/>
                  <a:pt x="91" y="12"/>
                  <a:pt x="91" y="12"/>
                </a:cubicBezTo>
                <a:cubicBezTo>
                  <a:pt x="93" y="12"/>
                  <a:pt x="95" y="13"/>
                  <a:pt x="95" y="16"/>
                </a:cubicBezTo>
                <a:cubicBezTo>
                  <a:pt x="95" y="16"/>
                  <a:pt x="95" y="16"/>
                  <a:pt x="95" y="16"/>
                </a:cubicBezTo>
                <a:cubicBezTo>
                  <a:pt x="95" y="71"/>
                  <a:pt x="95" y="71"/>
                  <a:pt x="95" y="71"/>
                </a:cubicBezTo>
                <a:cubicBezTo>
                  <a:pt x="95" y="73"/>
                  <a:pt x="93" y="75"/>
                  <a:pt x="91" y="75"/>
                </a:cubicBezTo>
                <a:cubicBezTo>
                  <a:pt x="91" y="75"/>
                  <a:pt x="91" y="75"/>
                  <a:pt x="91" y="75"/>
                </a:cubicBezTo>
                <a:cubicBezTo>
                  <a:pt x="70" y="75"/>
                  <a:pt x="70" y="75"/>
                  <a:pt x="70" y="75"/>
                </a:cubicBezTo>
                <a:cubicBezTo>
                  <a:pt x="76" y="99"/>
                  <a:pt x="76" y="99"/>
                  <a:pt x="76" y="99"/>
                </a:cubicBezTo>
                <a:cubicBezTo>
                  <a:pt x="76" y="100"/>
                  <a:pt x="76" y="102"/>
                  <a:pt x="74" y="102"/>
                </a:cubicBezTo>
                <a:cubicBezTo>
                  <a:pt x="73" y="102"/>
                  <a:pt x="72" y="102"/>
                  <a:pt x="71" y="100"/>
                </a:cubicBezTo>
                <a:cubicBezTo>
                  <a:pt x="65" y="75"/>
                  <a:pt x="65" y="75"/>
                  <a:pt x="65" y="75"/>
                </a:cubicBezTo>
                <a:cubicBezTo>
                  <a:pt x="50" y="75"/>
                  <a:pt x="50" y="75"/>
                  <a:pt x="50" y="75"/>
                </a:cubicBezTo>
                <a:cubicBezTo>
                  <a:pt x="50" y="89"/>
                  <a:pt x="50" y="89"/>
                  <a:pt x="50" y="89"/>
                </a:cubicBezTo>
                <a:cubicBezTo>
                  <a:pt x="50" y="91"/>
                  <a:pt x="49" y="92"/>
                  <a:pt x="48" y="92"/>
                </a:cubicBezTo>
                <a:cubicBezTo>
                  <a:pt x="46" y="92"/>
                  <a:pt x="45" y="91"/>
                  <a:pt x="45" y="89"/>
                </a:cubicBezTo>
                <a:cubicBezTo>
                  <a:pt x="45" y="75"/>
                  <a:pt x="45" y="75"/>
                  <a:pt x="45" y="75"/>
                </a:cubicBezTo>
                <a:cubicBezTo>
                  <a:pt x="31" y="75"/>
                  <a:pt x="31" y="75"/>
                  <a:pt x="31" y="75"/>
                </a:cubicBezTo>
                <a:cubicBezTo>
                  <a:pt x="24" y="100"/>
                  <a:pt x="24" y="100"/>
                  <a:pt x="24" y="100"/>
                </a:cubicBezTo>
                <a:cubicBezTo>
                  <a:pt x="24" y="102"/>
                  <a:pt x="22" y="102"/>
                  <a:pt x="21" y="102"/>
                </a:cubicBezTo>
                <a:cubicBezTo>
                  <a:pt x="20" y="102"/>
                  <a:pt x="19" y="100"/>
                  <a:pt x="19" y="99"/>
                </a:cubicBezTo>
                <a:cubicBezTo>
                  <a:pt x="26" y="75"/>
                  <a:pt x="26" y="75"/>
                  <a:pt x="26" y="75"/>
                </a:cubicBezTo>
                <a:cubicBezTo>
                  <a:pt x="4" y="75"/>
                  <a:pt x="4" y="75"/>
                  <a:pt x="4" y="75"/>
                </a:cubicBezTo>
                <a:cubicBezTo>
                  <a:pt x="2" y="75"/>
                  <a:pt x="0" y="73"/>
                  <a:pt x="0" y="71"/>
                </a:cubicBezTo>
                <a:cubicBezTo>
                  <a:pt x="0" y="71"/>
                  <a:pt x="0" y="71"/>
                  <a:pt x="0" y="71"/>
                </a:cubicBezTo>
                <a:cubicBezTo>
                  <a:pt x="0" y="16"/>
                  <a:pt x="0" y="16"/>
                  <a:pt x="0" y="16"/>
                </a:cubicBezTo>
                <a:cubicBezTo>
                  <a:pt x="0" y="13"/>
                  <a:pt x="2" y="12"/>
                  <a:pt x="4" y="12"/>
                </a:cubicBezTo>
                <a:close/>
                <a:moveTo>
                  <a:pt x="25" y="64"/>
                </a:moveTo>
                <a:cubicBezTo>
                  <a:pt x="25" y="64"/>
                  <a:pt x="25" y="64"/>
                  <a:pt x="25" y="64"/>
                </a:cubicBezTo>
                <a:cubicBezTo>
                  <a:pt x="71" y="64"/>
                  <a:pt x="71" y="64"/>
                  <a:pt x="71" y="64"/>
                </a:cubicBezTo>
                <a:cubicBezTo>
                  <a:pt x="72" y="64"/>
                  <a:pt x="73" y="63"/>
                  <a:pt x="73" y="61"/>
                </a:cubicBezTo>
                <a:cubicBezTo>
                  <a:pt x="73" y="60"/>
                  <a:pt x="72" y="59"/>
                  <a:pt x="71" y="59"/>
                </a:cubicBezTo>
                <a:cubicBezTo>
                  <a:pt x="25" y="59"/>
                  <a:pt x="25" y="59"/>
                  <a:pt x="25" y="59"/>
                </a:cubicBezTo>
                <a:cubicBezTo>
                  <a:pt x="23" y="59"/>
                  <a:pt x="22" y="60"/>
                  <a:pt x="22" y="61"/>
                </a:cubicBezTo>
                <a:cubicBezTo>
                  <a:pt x="22" y="63"/>
                  <a:pt x="23" y="64"/>
                  <a:pt x="25" y="64"/>
                </a:cubicBezTo>
                <a:close/>
                <a:moveTo>
                  <a:pt x="87" y="20"/>
                </a:moveTo>
                <a:cubicBezTo>
                  <a:pt x="87" y="20"/>
                  <a:pt x="87" y="20"/>
                  <a:pt x="87" y="20"/>
                </a:cubicBezTo>
                <a:cubicBezTo>
                  <a:pt x="8" y="20"/>
                  <a:pt x="8" y="20"/>
                  <a:pt x="8" y="20"/>
                </a:cubicBezTo>
                <a:cubicBezTo>
                  <a:pt x="8" y="67"/>
                  <a:pt x="8" y="67"/>
                  <a:pt x="8" y="67"/>
                </a:cubicBezTo>
                <a:cubicBezTo>
                  <a:pt x="87" y="67"/>
                  <a:pt x="87" y="67"/>
                  <a:pt x="87" y="67"/>
                </a:cubicBezTo>
                <a:cubicBezTo>
                  <a:pt x="87" y="20"/>
                  <a:pt x="87" y="20"/>
                  <a:pt x="87" y="20"/>
                </a:cubicBezTo>
                <a:close/>
              </a:path>
            </a:pathLst>
          </a:custGeom>
          <a:solidFill>
            <a:srgbClr val="6169E6"/>
          </a:solidFill>
          <a:ln w="6350">
            <a:noFill/>
          </a:ln>
        </p:spPr>
        <p:txBody>
          <a:bodyPr vert="horz" wrap="square" lIns="121912" tIns="60956" rIns="121912" bIns="60956" numCol="1" anchor="t" anchorCtr="0" compatLnSpc="1"/>
          <a:p>
            <a:pPr>
              <a:lnSpc>
                <a:spcPct val="120000"/>
              </a:lnSpc>
            </a:pPr>
            <a:endParaRPr lang="zh-CN" altLang="en-US" sz="1690" dirty="0">
              <a:latin typeface="Arial" panose="020B0604020202090204" pitchFamily="34" charset="0"/>
              <a:ea typeface="微软雅黑" charset="-122"/>
              <a:sym typeface="Arial" panose="020B0604020202090204" pitchFamily="34" charset="0"/>
            </a:endParaRPr>
          </a:p>
        </p:txBody>
      </p:sp>
      <p:grpSp>
        <p:nvGrpSpPr>
          <p:cNvPr id="373" name="组合 372"/>
          <p:cNvGrpSpPr/>
          <p:nvPr/>
        </p:nvGrpSpPr>
        <p:grpSpPr>
          <a:xfrm>
            <a:off x="7337426" y="5316697"/>
            <a:ext cx="422910" cy="465455"/>
            <a:chOff x="6967126" y="4092464"/>
            <a:chExt cx="453105" cy="448433"/>
          </a:xfrm>
          <a:solidFill>
            <a:srgbClr val="6169E6"/>
          </a:solidFill>
        </p:grpSpPr>
        <p:sp>
          <p:nvSpPr>
            <p:cNvPr id="374" name="Freeform 136"/>
            <p:cNvSpPr/>
            <p:nvPr>
              <p:custDataLst>
                <p:tags r:id="rId237"/>
              </p:custDataLst>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2000">
                <a:solidFill>
                  <a:prstClr val="black"/>
                </a:solidFill>
              </a:endParaRPr>
            </a:p>
          </p:txBody>
        </p:sp>
        <p:sp>
          <p:nvSpPr>
            <p:cNvPr id="382" name="Freeform 137"/>
            <p:cNvSpPr>
              <a:spLocks noEditPoints="1"/>
            </p:cNvSpPr>
            <p:nvPr>
              <p:custDataLst>
                <p:tags r:id="rId238"/>
              </p:custDataLst>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2000">
                <a:solidFill>
                  <a:prstClr val="black"/>
                </a:solidFill>
              </a:endParaRPr>
            </a:p>
          </p:txBody>
        </p:sp>
      </p:grpSp>
      <p:grpSp>
        <p:nvGrpSpPr>
          <p:cNvPr id="386" name="组合 385"/>
          <p:cNvGrpSpPr/>
          <p:nvPr/>
        </p:nvGrpSpPr>
        <p:grpSpPr>
          <a:xfrm>
            <a:off x="2538413" y="5286215"/>
            <a:ext cx="549910" cy="526418"/>
            <a:chOff x="1004888" y="993775"/>
            <a:chExt cx="2438400" cy="2332038"/>
          </a:xfrm>
          <a:solidFill>
            <a:srgbClr val="6169E6"/>
          </a:solidFill>
        </p:grpSpPr>
        <p:sp>
          <p:nvSpPr>
            <p:cNvPr id="398" name="Freeform 25"/>
            <p:cNvSpPr/>
            <p:nvPr>
              <p:custDataLst>
                <p:tags r:id="rId239"/>
              </p:custDataLst>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2000">
                <a:solidFill>
                  <a:prstClr val="black"/>
                </a:solidFill>
              </a:endParaRPr>
            </a:p>
          </p:txBody>
        </p:sp>
        <p:sp>
          <p:nvSpPr>
            <p:cNvPr id="399" name="任意多边形 398"/>
            <p:cNvSpPr>
              <a:spLocks noChangeArrowheads="1"/>
            </p:cNvSpPr>
            <p:nvPr>
              <p:custDataLst>
                <p:tags r:id="rId240"/>
              </p:custDataLst>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p>
              <a:endParaRPr lang="zh-CN" altLang="en-US" sz="2000">
                <a:solidFill>
                  <a:prstClr val="black"/>
                </a:solidFill>
              </a:endParaRPr>
            </a:p>
          </p:txBody>
        </p:sp>
      </p:grpSp>
      <p:grpSp>
        <p:nvGrpSpPr>
          <p:cNvPr id="400" name="组合 399"/>
          <p:cNvGrpSpPr/>
          <p:nvPr/>
        </p:nvGrpSpPr>
        <p:grpSpPr>
          <a:xfrm>
            <a:off x="2574395" y="2541722"/>
            <a:ext cx="477947" cy="611237"/>
            <a:chOff x="1605187" y="572440"/>
            <a:chExt cx="563561" cy="720725"/>
          </a:xfrm>
          <a:solidFill>
            <a:srgbClr val="6169E6"/>
          </a:solidFill>
        </p:grpSpPr>
        <p:sp>
          <p:nvSpPr>
            <p:cNvPr id="401" name="Freeform 32"/>
            <p:cNvSpPr/>
            <p:nvPr>
              <p:custDataLst>
                <p:tags r:id="rId241"/>
              </p:custDataLst>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2" name="Freeform 33"/>
            <p:cNvSpPr/>
            <p:nvPr>
              <p:custDataLst>
                <p:tags r:id="rId242"/>
              </p:custDataLst>
            </p:nvPr>
          </p:nvSpPr>
          <p:spPr bwMode="auto">
            <a:xfrm>
              <a:off x="1605187" y="1012177"/>
              <a:ext cx="141289"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3" name="Freeform 34"/>
            <p:cNvSpPr/>
            <p:nvPr>
              <p:custDataLst>
                <p:tags r:id="rId243"/>
              </p:custDataLst>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408" name="组合 407"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9240362" y="4409440"/>
            <a:ext cx="535305" cy="541020"/>
            <a:chOff x="5216526" y="1358901"/>
            <a:chExt cx="566738" cy="571500"/>
          </a:xfrm>
          <a:solidFill>
            <a:srgbClr val="6169E6"/>
          </a:solidFill>
        </p:grpSpPr>
        <p:sp>
          <p:nvSpPr>
            <p:cNvPr id="409" name="Freeform 78"/>
            <p:cNvSpPr/>
            <p:nvPr>
              <p:custDataLst>
                <p:tags r:id="rId244"/>
              </p:custDataLst>
            </p:nvPr>
          </p:nvSpPr>
          <p:spPr bwMode="auto">
            <a:xfrm>
              <a:off x="5416551" y="1562101"/>
              <a:ext cx="366713" cy="368300"/>
            </a:xfrm>
            <a:custGeom>
              <a:avLst/>
              <a:gdLst>
                <a:gd name="T0" fmla="*/ 27 w 97"/>
                <a:gd name="T1" fmla="*/ 26 h 98"/>
                <a:gd name="T2" fmla="*/ 26 w 97"/>
                <a:gd name="T3" fmla="*/ 27 h 98"/>
                <a:gd name="T4" fmla="*/ 0 w 97"/>
                <a:gd name="T5" fmla="*/ 90 h 98"/>
                <a:gd name="T6" fmla="*/ 0 w 97"/>
                <a:gd name="T7" fmla="*/ 91 h 98"/>
                <a:gd name="T8" fmla="*/ 1 w 97"/>
                <a:gd name="T9" fmla="*/ 93 h 98"/>
                <a:gd name="T10" fmla="*/ 53 w 97"/>
                <a:gd name="T11" fmla="*/ 89 h 98"/>
                <a:gd name="T12" fmla="*/ 89 w 97"/>
                <a:gd name="T13" fmla="*/ 51 h 98"/>
                <a:gd name="T14" fmla="*/ 92 w 97"/>
                <a:gd name="T15" fmla="*/ 2 h 98"/>
                <a:gd name="T16" fmla="*/ 91 w 97"/>
                <a:gd name="T17" fmla="*/ 1 h 98"/>
                <a:gd name="T18" fmla="*/ 89 w 97"/>
                <a:gd name="T19" fmla="*/ 1 h 98"/>
                <a:gd name="T20" fmla="*/ 27 w 97"/>
                <a:gd name="T21" fmla="*/ 2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8">
                  <a:moveTo>
                    <a:pt x="27" y="26"/>
                  </a:moveTo>
                  <a:cubicBezTo>
                    <a:pt x="26" y="26"/>
                    <a:pt x="26" y="27"/>
                    <a:pt x="26" y="27"/>
                  </a:cubicBezTo>
                  <a:cubicBezTo>
                    <a:pt x="0" y="90"/>
                    <a:pt x="0" y="90"/>
                    <a:pt x="0" y="90"/>
                  </a:cubicBezTo>
                  <a:cubicBezTo>
                    <a:pt x="0" y="90"/>
                    <a:pt x="0" y="91"/>
                    <a:pt x="0" y="91"/>
                  </a:cubicBezTo>
                  <a:cubicBezTo>
                    <a:pt x="0" y="92"/>
                    <a:pt x="1" y="92"/>
                    <a:pt x="1" y="93"/>
                  </a:cubicBezTo>
                  <a:cubicBezTo>
                    <a:pt x="19" y="98"/>
                    <a:pt x="37" y="96"/>
                    <a:pt x="53" y="89"/>
                  </a:cubicBezTo>
                  <a:cubicBezTo>
                    <a:pt x="70" y="81"/>
                    <a:pt x="82" y="67"/>
                    <a:pt x="89" y="51"/>
                  </a:cubicBezTo>
                  <a:cubicBezTo>
                    <a:pt x="96" y="35"/>
                    <a:pt x="97" y="18"/>
                    <a:pt x="92" y="2"/>
                  </a:cubicBezTo>
                  <a:cubicBezTo>
                    <a:pt x="92" y="2"/>
                    <a:pt x="92" y="1"/>
                    <a:pt x="91" y="1"/>
                  </a:cubicBezTo>
                  <a:cubicBezTo>
                    <a:pt x="90" y="0"/>
                    <a:pt x="90" y="0"/>
                    <a:pt x="89" y="1"/>
                  </a:cubicBezTo>
                  <a:lnTo>
                    <a:pt x="2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0" name="Freeform 79"/>
            <p:cNvSpPr>
              <a:spLocks noEditPoints="1"/>
            </p:cNvSpPr>
            <p:nvPr>
              <p:custDataLst>
                <p:tags r:id="rId245"/>
              </p:custDataLst>
            </p:nvPr>
          </p:nvSpPr>
          <p:spPr bwMode="auto">
            <a:xfrm>
              <a:off x="5359401" y="1358901"/>
              <a:ext cx="385763" cy="263525"/>
            </a:xfrm>
            <a:custGeom>
              <a:avLst/>
              <a:gdLst>
                <a:gd name="T0" fmla="*/ 41 w 102"/>
                <a:gd name="T1" fmla="*/ 69 h 70"/>
                <a:gd name="T2" fmla="*/ 100 w 102"/>
                <a:gd name="T3" fmla="*/ 45 h 70"/>
                <a:gd name="T4" fmla="*/ 101 w 102"/>
                <a:gd name="T5" fmla="*/ 43 h 70"/>
                <a:gd name="T6" fmla="*/ 101 w 102"/>
                <a:gd name="T7" fmla="*/ 42 h 70"/>
                <a:gd name="T8" fmla="*/ 65 w 102"/>
                <a:gd name="T9" fmla="*/ 9 h 70"/>
                <a:gd name="T10" fmla="*/ 1 w 102"/>
                <a:gd name="T11" fmla="*/ 13 h 70"/>
                <a:gd name="T12" fmla="*/ 0 w 102"/>
                <a:gd name="T13" fmla="*/ 14 h 70"/>
                <a:gd name="T14" fmla="*/ 0 w 102"/>
                <a:gd name="T15" fmla="*/ 14 h 70"/>
                <a:gd name="T16" fmla="*/ 0 w 102"/>
                <a:gd name="T17" fmla="*/ 16 h 70"/>
                <a:gd name="T18" fmla="*/ 38 w 102"/>
                <a:gd name="T19" fmla="*/ 68 h 70"/>
                <a:gd name="T20" fmla="*/ 41 w 102"/>
                <a:gd name="T21" fmla="*/ 69 h 70"/>
                <a:gd name="T22" fmla="*/ 43 w 102"/>
                <a:gd name="T23" fmla="*/ 56 h 70"/>
                <a:gd name="T24" fmla="*/ 16 w 102"/>
                <a:gd name="T25" fmla="*/ 19 h 70"/>
                <a:gd name="T26" fmla="*/ 32 w 102"/>
                <a:gd name="T27" fmla="*/ 15 h 70"/>
                <a:gd name="T28" fmla="*/ 61 w 102"/>
                <a:gd name="T29" fmla="*/ 20 h 70"/>
                <a:gd name="T30" fmla="*/ 79 w 102"/>
                <a:gd name="T31" fmla="*/ 31 h 70"/>
                <a:gd name="T32" fmla="*/ 85 w 102"/>
                <a:gd name="T33" fmla="*/ 38 h 70"/>
                <a:gd name="T34" fmla="*/ 43 w 102"/>
                <a:gd name="T35" fmla="*/ 56 h 70"/>
                <a:gd name="T36" fmla="*/ 43 w 102"/>
                <a:gd name="T37" fmla="*/ 56 h 70"/>
                <a:gd name="T38" fmla="*/ 43 w 102"/>
                <a:gd name="T3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70">
                  <a:moveTo>
                    <a:pt x="41" y="69"/>
                  </a:moveTo>
                  <a:cubicBezTo>
                    <a:pt x="100" y="45"/>
                    <a:pt x="100" y="45"/>
                    <a:pt x="100" y="45"/>
                  </a:cubicBezTo>
                  <a:cubicBezTo>
                    <a:pt x="101" y="44"/>
                    <a:pt x="101" y="44"/>
                    <a:pt x="101" y="43"/>
                  </a:cubicBezTo>
                  <a:cubicBezTo>
                    <a:pt x="102" y="43"/>
                    <a:pt x="102" y="42"/>
                    <a:pt x="101" y="42"/>
                  </a:cubicBezTo>
                  <a:cubicBezTo>
                    <a:pt x="93" y="27"/>
                    <a:pt x="81" y="15"/>
                    <a:pt x="65" y="9"/>
                  </a:cubicBezTo>
                  <a:cubicBezTo>
                    <a:pt x="44" y="0"/>
                    <a:pt x="21" y="2"/>
                    <a:pt x="1" y="13"/>
                  </a:cubicBezTo>
                  <a:cubicBezTo>
                    <a:pt x="1" y="13"/>
                    <a:pt x="0" y="13"/>
                    <a:pt x="0" y="14"/>
                  </a:cubicBezTo>
                  <a:cubicBezTo>
                    <a:pt x="0" y="14"/>
                    <a:pt x="0" y="14"/>
                    <a:pt x="0" y="14"/>
                  </a:cubicBezTo>
                  <a:cubicBezTo>
                    <a:pt x="0" y="15"/>
                    <a:pt x="0" y="16"/>
                    <a:pt x="0" y="16"/>
                  </a:cubicBezTo>
                  <a:cubicBezTo>
                    <a:pt x="38" y="68"/>
                    <a:pt x="38" y="68"/>
                    <a:pt x="38" y="68"/>
                  </a:cubicBezTo>
                  <a:cubicBezTo>
                    <a:pt x="38" y="69"/>
                    <a:pt x="40" y="70"/>
                    <a:pt x="41" y="69"/>
                  </a:cubicBezTo>
                  <a:close/>
                  <a:moveTo>
                    <a:pt x="43" y="56"/>
                  </a:moveTo>
                  <a:cubicBezTo>
                    <a:pt x="16" y="19"/>
                    <a:pt x="16" y="19"/>
                    <a:pt x="16" y="19"/>
                  </a:cubicBezTo>
                  <a:cubicBezTo>
                    <a:pt x="22" y="17"/>
                    <a:pt x="27" y="16"/>
                    <a:pt x="32" y="15"/>
                  </a:cubicBezTo>
                  <a:cubicBezTo>
                    <a:pt x="42" y="14"/>
                    <a:pt x="52" y="16"/>
                    <a:pt x="61" y="20"/>
                  </a:cubicBezTo>
                  <a:cubicBezTo>
                    <a:pt x="67" y="23"/>
                    <a:pt x="74" y="26"/>
                    <a:pt x="79" y="31"/>
                  </a:cubicBezTo>
                  <a:cubicBezTo>
                    <a:pt x="81" y="34"/>
                    <a:pt x="83" y="36"/>
                    <a:pt x="85" y="38"/>
                  </a:cubicBezTo>
                  <a:lnTo>
                    <a:pt x="43" y="56"/>
                  </a:lnTo>
                  <a:close/>
                  <a:moveTo>
                    <a:pt x="43" y="56"/>
                  </a:moveTo>
                  <a:cubicBezTo>
                    <a:pt x="43" y="56"/>
                    <a:pt x="43" y="56"/>
                    <a:pt x="43" y="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1" name="Freeform 80"/>
            <p:cNvSpPr>
              <a:spLocks noEditPoints="1"/>
            </p:cNvSpPr>
            <p:nvPr>
              <p:custDataLst>
                <p:tags r:id="rId246"/>
              </p:custDataLst>
            </p:nvPr>
          </p:nvSpPr>
          <p:spPr bwMode="auto">
            <a:xfrm>
              <a:off x="5216526" y="1438276"/>
              <a:ext cx="260350" cy="450850"/>
            </a:xfrm>
            <a:custGeom>
              <a:avLst/>
              <a:gdLst>
                <a:gd name="T0" fmla="*/ 43 w 69"/>
                <a:gd name="T1" fmla="*/ 118 h 120"/>
                <a:gd name="T2" fmla="*/ 68 w 69"/>
                <a:gd name="T3" fmla="*/ 57 h 120"/>
                <a:gd name="T4" fmla="*/ 68 w 69"/>
                <a:gd name="T5" fmla="*/ 55 h 120"/>
                <a:gd name="T6" fmla="*/ 29 w 69"/>
                <a:gd name="T7" fmla="*/ 1 h 120"/>
                <a:gd name="T8" fmla="*/ 28 w 69"/>
                <a:gd name="T9" fmla="*/ 0 h 120"/>
                <a:gd name="T10" fmla="*/ 26 w 69"/>
                <a:gd name="T11" fmla="*/ 1 h 120"/>
                <a:gd name="T12" fmla="*/ 8 w 69"/>
                <a:gd name="T13" fmla="*/ 27 h 120"/>
                <a:gd name="T14" fmla="*/ 6 w 69"/>
                <a:gd name="T15" fmla="*/ 80 h 120"/>
                <a:gd name="T16" fmla="*/ 40 w 69"/>
                <a:gd name="T17" fmla="*/ 119 h 120"/>
                <a:gd name="T18" fmla="*/ 42 w 69"/>
                <a:gd name="T19" fmla="*/ 120 h 120"/>
                <a:gd name="T20" fmla="*/ 43 w 69"/>
                <a:gd name="T21" fmla="*/ 118 h 120"/>
                <a:gd name="T22" fmla="*/ 43 w 69"/>
                <a:gd name="T23" fmla="*/ 118 h 120"/>
                <a:gd name="T24" fmla="*/ 43 w 69"/>
                <a:gd name="T2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20">
                  <a:moveTo>
                    <a:pt x="43" y="118"/>
                  </a:moveTo>
                  <a:cubicBezTo>
                    <a:pt x="68" y="57"/>
                    <a:pt x="68" y="57"/>
                    <a:pt x="68" y="57"/>
                  </a:cubicBezTo>
                  <a:cubicBezTo>
                    <a:pt x="69" y="57"/>
                    <a:pt x="69" y="56"/>
                    <a:pt x="68" y="55"/>
                  </a:cubicBezTo>
                  <a:cubicBezTo>
                    <a:pt x="29" y="1"/>
                    <a:pt x="29" y="1"/>
                    <a:pt x="29" y="1"/>
                  </a:cubicBezTo>
                  <a:cubicBezTo>
                    <a:pt x="29" y="1"/>
                    <a:pt x="29" y="1"/>
                    <a:pt x="28" y="0"/>
                  </a:cubicBezTo>
                  <a:cubicBezTo>
                    <a:pt x="27" y="0"/>
                    <a:pt x="27" y="1"/>
                    <a:pt x="26" y="1"/>
                  </a:cubicBezTo>
                  <a:cubicBezTo>
                    <a:pt x="18" y="8"/>
                    <a:pt x="12" y="17"/>
                    <a:pt x="8" y="27"/>
                  </a:cubicBezTo>
                  <a:cubicBezTo>
                    <a:pt x="1" y="44"/>
                    <a:pt x="0" y="63"/>
                    <a:pt x="6" y="80"/>
                  </a:cubicBezTo>
                  <a:cubicBezTo>
                    <a:pt x="12" y="97"/>
                    <a:pt x="24" y="111"/>
                    <a:pt x="40" y="119"/>
                  </a:cubicBezTo>
                  <a:cubicBezTo>
                    <a:pt x="40" y="120"/>
                    <a:pt x="41" y="120"/>
                    <a:pt x="42" y="120"/>
                  </a:cubicBezTo>
                  <a:cubicBezTo>
                    <a:pt x="42" y="119"/>
                    <a:pt x="43" y="119"/>
                    <a:pt x="43" y="118"/>
                  </a:cubicBezTo>
                  <a:close/>
                  <a:moveTo>
                    <a:pt x="43" y="118"/>
                  </a:moveTo>
                  <a:cubicBezTo>
                    <a:pt x="43" y="118"/>
                    <a:pt x="43" y="118"/>
                    <a:pt x="43" y="1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412" name="组合 411"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7294246" y="4438015"/>
            <a:ext cx="509270" cy="483870"/>
            <a:chOff x="6323014" y="4870451"/>
            <a:chExt cx="652463" cy="620713"/>
          </a:xfrm>
          <a:solidFill>
            <a:srgbClr val="6169E6"/>
          </a:solidFill>
        </p:grpSpPr>
        <p:sp>
          <p:nvSpPr>
            <p:cNvPr id="413" name="Freeform 81"/>
            <p:cNvSpPr/>
            <p:nvPr>
              <p:custDataLst>
                <p:tags r:id="rId247"/>
              </p:custDataLst>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4" name="Freeform 82"/>
            <p:cNvSpPr>
              <a:spLocks noEditPoints="1"/>
            </p:cNvSpPr>
            <p:nvPr>
              <p:custDataLst>
                <p:tags r:id="rId248"/>
              </p:custDataLst>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5" name="Freeform 83"/>
            <p:cNvSpPr/>
            <p:nvPr>
              <p:custDataLst>
                <p:tags r:id="rId249"/>
              </p:custDataLst>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6" name="Freeform 84"/>
            <p:cNvSpPr/>
            <p:nvPr>
              <p:custDataLst>
                <p:tags r:id="rId250"/>
              </p:custDataLst>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419" name="图片 418" descr="333437323830363b333530343936353bbfe2b4e6b9dcc0ed"/>
          <p:cNvPicPr>
            <a:picLocks noChangeAspect="1"/>
          </p:cNvPicPr>
          <p:nvPr>
            <p:custDataLst>
              <p:tags r:id="rId251"/>
            </p:custDataLst>
          </p:nvPr>
        </p:nvPicPr>
        <p:blipFill>
          <a:blip r:embed="rId252">
            <a:extLst>
              <a:ext uri="{96DAC541-7B7A-43D3-8B79-37D633B846F1}">
                <asvg:svgBlip xmlns:asvg="http://schemas.microsoft.com/office/drawing/2016/SVG/main" r:embed="rId253"/>
              </a:ext>
            </a:extLst>
          </a:blip>
          <a:stretch>
            <a:fillRect/>
          </a:stretch>
        </p:blipFill>
        <p:spPr>
          <a:xfrm>
            <a:off x="4456431" y="2514918"/>
            <a:ext cx="602615" cy="664845"/>
          </a:xfrm>
          <a:prstGeom prst="rect">
            <a:avLst/>
          </a:prstGeom>
        </p:spPr>
      </p:pic>
      <p:pic>
        <p:nvPicPr>
          <p:cNvPr id="428" name="图片 427" descr="333437323832383b333530343132373bb9a9d3a6c9cc"/>
          <p:cNvPicPr>
            <a:picLocks noChangeAspect="1"/>
          </p:cNvPicPr>
          <p:nvPr>
            <p:custDataLst>
              <p:tags r:id="rId254"/>
            </p:custDataLst>
          </p:nvPr>
        </p:nvPicPr>
        <p:blipFill>
          <a:blip r:embed="rId255">
            <a:extLst>
              <a:ext uri="{96DAC541-7B7A-43D3-8B79-37D633B846F1}">
                <asvg:svgBlip xmlns:asvg="http://schemas.microsoft.com/office/drawing/2016/SVG/main" r:embed="rId256"/>
              </a:ext>
            </a:extLst>
          </a:blip>
          <a:stretch>
            <a:fillRect/>
          </a:stretch>
        </p:blipFill>
        <p:spPr>
          <a:xfrm>
            <a:off x="7259162" y="2530793"/>
            <a:ext cx="633095" cy="633095"/>
          </a:xfrm>
          <a:prstGeom prst="rect">
            <a:avLst/>
          </a:prstGeom>
        </p:spPr>
      </p:pic>
      <p:grpSp>
        <p:nvGrpSpPr>
          <p:cNvPr id="446" name="组合 445"/>
          <p:cNvGrpSpPr>
            <a:grpSpLocks noChangeAspect="1"/>
          </p:cNvGrpSpPr>
          <p:nvPr/>
        </p:nvGrpSpPr>
        <p:grpSpPr>
          <a:xfrm rot="0">
            <a:off x="1588929" y="3558143"/>
            <a:ext cx="544195" cy="497840"/>
            <a:chOff x="2162176" y="-104775"/>
            <a:chExt cx="1655763" cy="1417638"/>
          </a:xfrm>
          <a:solidFill>
            <a:srgbClr val="6169E6"/>
          </a:solidFill>
        </p:grpSpPr>
        <p:sp>
          <p:nvSpPr>
            <p:cNvPr id="447" name="Freeform 3767"/>
            <p:cNvSpPr/>
            <p:nvPr>
              <p:custDataLst>
                <p:tags r:id="rId257"/>
              </p:custDataLst>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600" b="1">
                <a:solidFill>
                  <a:schemeClr val="bg1"/>
                </a:solidFill>
                <a:latin typeface="微软雅黑" charset="-122"/>
                <a:ea typeface="微软雅黑" charset="-122"/>
              </a:endParaRPr>
            </a:p>
          </p:txBody>
        </p:sp>
        <p:sp>
          <p:nvSpPr>
            <p:cNvPr id="448" name="Freeform 3768"/>
            <p:cNvSpPr/>
            <p:nvPr>
              <p:custDataLst>
                <p:tags r:id="rId258"/>
              </p:custDataLst>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600" b="1">
                <a:solidFill>
                  <a:schemeClr val="bg1"/>
                </a:solidFill>
                <a:latin typeface="微软雅黑" charset="-122"/>
                <a:ea typeface="微软雅黑" charset="-122"/>
              </a:endParaRPr>
            </a:p>
          </p:txBody>
        </p:sp>
      </p:grpSp>
      <p:grpSp>
        <p:nvGrpSpPr>
          <p:cNvPr id="457" name="组合 456"/>
          <p:cNvGrpSpPr/>
          <p:nvPr/>
        </p:nvGrpSpPr>
        <p:grpSpPr>
          <a:xfrm>
            <a:off x="2534286" y="3556873"/>
            <a:ext cx="546100" cy="500380"/>
            <a:chOff x="17518" y="6986"/>
            <a:chExt cx="860" cy="788"/>
          </a:xfrm>
          <a:solidFill>
            <a:srgbClr val="6169E6"/>
          </a:solidFill>
        </p:grpSpPr>
        <p:sp>
          <p:nvSpPr>
            <p:cNvPr id="351" name="Oval 325"/>
            <p:cNvSpPr>
              <a:spLocks noChangeArrowheads="1"/>
            </p:cNvSpPr>
            <p:nvPr>
              <p:custDataLst>
                <p:tags r:id="rId259"/>
              </p:custDataLst>
            </p:nvPr>
          </p:nvSpPr>
          <p:spPr bwMode="auto">
            <a:xfrm>
              <a:off x="18204" y="7648"/>
              <a:ext cx="127" cy="127"/>
            </a:xfrm>
            <a:prstGeom prst="ellipse">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352" name="Oval 326"/>
            <p:cNvSpPr>
              <a:spLocks noChangeArrowheads="1"/>
            </p:cNvSpPr>
            <p:nvPr>
              <p:custDataLst>
                <p:tags r:id="rId260"/>
              </p:custDataLst>
            </p:nvPr>
          </p:nvSpPr>
          <p:spPr bwMode="auto">
            <a:xfrm>
              <a:off x="17752" y="7648"/>
              <a:ext cx="127" cy="127"/>
            </a:xfrm>
            <a:prstGeom prst="ellipse">
              <a:avLst/>
            </a:pr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sp>
          <p:nvSpPr>
            <p:cNvPr id="456" name="任意多边形 455"/>
            <p:cNvSpPr/>
            <p:nvPr>
              <p:custDataLst>
                <p:tags r:id="rId261"/>
              </p:custDataLst>
            </p:nvPr>
          </p:nvSpPr>
          <p:spPr>
            <a:xfrm>
              <a:off x="17518" y="6986"/>
              <a:ext cx="860" cy="636"/>
            </a:xfrm>
            <a:custGeom>
              <a:avLst/>
              <a:gdLst/>
              <a:ahLst/>
              <a:cxnLst>
                <a:cxn ang="3">
                  <a:pos x="hc" y="t"/>
                </a:cxn>
                <a:cxn ang="cd2">
                  <a:pos x="l" y="vc"/>
                </a:cxn>
                <a:cxn ang="cd4">
                  <a:pos x="hc" y="b"/>
                </a:cxn>
                <a:cxn ang="0">
                  <a:pos x="r" y="vc"/>
                </a:cxn>
              </a:cxnLst>
              <a:rect l="l" t="t" r="r" b="b"/>
              <a:pathLst>
                <a:path w="860" h="636">
                  <a:moveTo>
                    <a:pt x="45" y="0"/>
                  </a:moveTo>
                  <a:cubicBezTo>
                    <a:pt x="45" y="0"/>
                    <a:pt x="45" y="0"/>
                    <a:pt x="191" y="0"/>
                  </a:cubicBezTo>
                  <a:cubicBezTo>
                    <a:pt x="213" y="0"/>
                    <a:pt x="231" y="15"/>
                    <a:pt x="236" y="37"/>
                  </a:cubicBezTo>
                  <a:cubicBezTo>
                    <a:pt x="236" y="37"/>
                    <a:pt x="236" y="37"/>
                    <a:pt x="251" y="124"/>
                  </a:cubicBezTo>
                  <a:cubicBezTo>
                    <a:pt x="251" y="124"/>
                    <a:pt x="251" y="124"/>
                    <a:pt x="815" y="124"/>
                  </a:cubicBezTo>
                  <a:cubicBezTo>
                    <a:pt x="827" y="124"/>
                    <a:pt x="839" y="129"/>
                    <a:pt x="847" y="140"/>
                  </a:cubicBezTo>
                  <a:cubicBezTo>
                    <a:pt x="856" y="149"/>
                    <a:pt x="861" y="161"/>
                    <a:pt x="859" y="174"/>
                  </a:cubicBezTo>
                  <a:cubicBezTo>
                    <a:pt x="859" y="174"/>
                    <a:pt x="859" y="174"/>
                    <a:pt x="835" y="402"/>
                  </a:cubicBezTo>
                  <a:cubicBezTo>
                    <a:pt x="833" y="424"/>
                    <a:pt x="816" y="441"/>
                    <a:pt x="795" y="444"/>
                  </a:cubicBezTo>
                  <a:cubicBezTo>
                    <a:pt x="795" y="444"/>
                    <a:pt x="795" y="444"/>
                    <a:pt x="319" y="482"/>
                  </a:cubicBezTo>
                  <a:cubicBezTo>
                    <a:pt x="319" y="482"/>
                    <a:pt x="319" y="482"/>
                    <a:pt x="331" y="545"/>
                  </a:cubicBezTo>
                  <a:cubicBezTo>
                    <a:pt x="331" y="545"/>
                    <a:pt x="331" y="545"/>
                    <a:pt x="773" y="545"/>
                  </a:cubicBezTo>
                  <a:cubicBezTo>
                    <a:pt x="798" y="545"/>
                    <a:pt x="818" y="567"/>
                    <a:pt x="818" y="591"/>
                  </a:cubicBezTo>
                  <a:cubicBezTo>
                    <a:pt x="818" y="616"/>
                    <a:pt x="798" y="636"/>
                    <a:pt x="773" y="636"/>
                  </a:cubicBezTo>
                  <a:cubicBezTo>
                    <a:pt x="773" y="636"/>
                    <a:pt x="773" y="636"/>
                    <a:pt x="294" y="636"/>
                  </a:cubicBezTo>
                  <a:cubicBezTo>
                    <a:pt x="271" y="636"/>
                    <a:pt x="253" y="621"/>
                    <a:pt x="250" y="599"/>
                  </a:cubicBezTo>
                  <a:cubicBezTo>
                    <a:pt x="250" y="599"/>
                    <a:pt x="250" y="599"/>
                    <a:pt x="152" y="91"/>
                  </a:cubicBezTo>
                  <a:cubicBezTo>
                    <a:pt x="152" y="91"/>
                    <a:pt x="152" y="91"/>
                    <a:pt x="45" y="91"/>
                  </a:cubicBezTo>
                  <a:cubicBezTo>
                    <a:pt x="20" y="91"/>
                    <a:pt x="0" y="71"/>
                    <a:pt x="0" y="46"/>
                  </a:cubicBezTo>
                  <a:cubicBezTo>
                    <a:pt x="0" y="20"/>
                    <a:pt x="20" y="0"/>
                    <a:pt x="4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458" name="组合 457"/>
          <p:cNvGrpSpPr/>
          <p:nvPr/>
        </p:nvGrpSpPr>
        <p:grpSpPr>
          <a:xfrm>
            <a:off x="11161554" y="4382453"/>
            <a:ext cx="590550" cy="594995"/>
            <a:chOff x="1725613" y="5727700"/>
            <a:chExt cx="268287" cy="269875"/>
          </a:xfrm>
          <a:solidFill>
            <a:srgbClr val="6169E6"/>
          </a:solidFill>
          <a:effectLst/>
        </p:grpSpPr>
        <p:sp>
          <p:nvSpPr>
            <p:cNvPr id="459" name="Freeform 10"/>
            <p:cNvSpPr/>
            <p:nvPr>
              <p:custDataLst>
                <p:tags r:id="rId262"/>
              </p:custDataLst>
            </p:nvPr>
          </p:nvSpPr>
          <p:spPr bwMode="auto">
            <a:xfrm>
              <a:off x="1766888" y="5757863"/>
              <a:ext cx="31750" cy="31750"/>
            </a:xfrm>
            <a:custGeom>
              <a:avLst/>
              <a:gdLst>
                <a:gd name="T0" fmla="*/ 10 w 12"/>
                <a:gd name="T1" fmla="*/ 6 h 12"/>
                <a:gd name="T2" fmla="*/ 6 w 12"/>
                <a:gd name="T3" fmla="*/ 2 h 12"/>
                <a:gd name="T4" fmla="*/ 2 w 12"/>
                <a:gd name="T5" fmla="*/ 2 h 12"/>
                <a:gd name="T6" fmla="*/ 2 w 12"/>
                <a:gd name="T7" fmla="*/ 6 h 12"/>
                <a:gd name="T8" fmla="*/ 6 w 12"/>
                <a:gd name="T9" fmla="*/ 10 h 12"/>
                <a:gd name="T10" fmla="*/ 10 w 12"/>
                <a:gd name="T11" fmla="*/ 10 h 12"/>
                <a:gd name="T12" fmla="*/ 10 w 1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0" y="6"/>
                  </a:moveTo>
                  <a:cubicBezTo>
                    <a:pt x="6" y="2"/>
                    <a:pt x="6" y="2"/>
                    <a:pt x="6" y="2"/>
                  </a:cubicBezTo>
                  <a:cubicBezTo>
                    <a:pt x="5" y="0"/>
                    <a:pt x="3" y="0"/>
                    <a:pt x="2" y="2"/>
                  </a:cubicBezTo>
                  <a:cubicBezTo>
                    <a:pt x="0" y="3"/>
                    <a:pt x="0" y="5"/>
                    <a:pt x="2" y="6"/>
                  </a:cubicBezTo>
                  <a:cubicBezTo>
                    <a:pt x="6" y="10"/>
                    <a:pt x="6" y="10"/>
                    <a:pt x="6" y="10"/>
                  </a:cubicBezTo>
                  <a:cubicBezTo>
                    <a:pt x="7" y="12"/>
                    <a:pt x="9" y="12"/>
                    <a:pt x="10" y="10"/>
                  </a:cubicBezTo>
                  <a:cubicBezTo>
                    <a:pt x="12" y="9"/>
                    <a:pt x="12"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0" name="Freeform 11"/>
            <p:cNvSpPr/>
            <p:nvPr>
              <p:custDataLst>
                <p:tags r:id="rId263"/>
              </p:custDataLst>
            </p:nvPr>
          </p:nvSpPr>
          <p:spPr bwMode="auto">
            <a:xfrm>
              <a:off x="1725613" y="5846763"/>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1" name="Freeform 12"/>
            <p:cNvSpPr/>
            <p:nvPr>
              <p:custDataLst>
                <p:tags r:id="rId264"/>
              </p:custDataLst>
            </p:nvPr>
          </p:nvSpPr>
          <p:spPr bwMode="auto">
            <a:xfrm>
              <a:off x="1960563" y="5862638"/>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2" name="Freeform 13"/>
            <p:cNvSpPr/>
            <p:nvPr>
              <p:custDataLst>
                <p:tags r:id="rId265"/>
              </p:custDataLst>
            </p:nvPr>
          </p:nvSpPr>
          <p:spPr bwMode="auto">
            <a:xfrm>
              <a:off x="1933575" y="5770563"/>
              <a:ext cx="30162" cy="30162"/>
            </a:xfrm>
            <a:custGeom>
              <a:avLst/>
              <a:gdLst>
                <a:gd name="T0" fmla="*/ 10 w 11"/>
                <a:gd name="T1" fmla="*/ 1 h 11"/>
                <a:gd name="T2" fmla="*/ 5 w 11"/>
                <a:gd name="T3" fmla="*/ 1 h 11"/>
                <a:gd name="T4" fmla="*/ 1 w 11"/>
                <a:gd name="T5" fmla="*/ 5 h 11"/>
                <a:gd name="T6" fmla="*/ 1 w 11"/>
                <a:gd name="T7" fmla="*/ 10 h 11"/>
                <a:gd name="T8" fmla="*/ 5 w 11"/>
                <a:gd name="T9" fmla="*/ 10 h 11"/>
                <a:gd name="T10" fmla="*/ 10 w 11"/>
                <a:gd name="T11" fmla="*/ 5 h 11"/>
                <a:gd name="T12" fmla="*/ 10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
                  </a:moveTo>
                  <a:cubicBezTo>
                    <a:pt x="9" y="0"/>
                    <a:pt x="7" y="0"/>
                    <a:pt x="5" y="1"/>
                  </a:cubicBezTo>
                  <a:cubicBezTo>
                    <a:pt x="1" y="5"/>
                    <a:pt x="1" y="5"/>
                    <a:pt x="1" y="5"/>
                  </a:cubicBezTo>
                  <a:cubicBezTo>
                    <a:pt x="0" y="7"/>
                    <a:pt x="0" y="9"/>
                    <a:pt x="1" y="10"/>
                  </a:cubicBezTo>
                  <a:cubicBezTo>
                    <a:pt x="2" y="11"/>
                    <a:pt x="4" y="11"/>
                    <a:pt x="5" y="10"/>
                  </a:cubicBezTo>
                  <a:cubicBezTo>
                    <a:pt x="10" y="5"/>
                    <a:pt x="10" y="5"/>
                    <a:pt x="10" y="5"/>
                  </a:cubicBezTo>
                  <a:cubicBezTo>
                    <a:pt x="11" y="4"/>
                    <a:pt x="11" y="2"/>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3" name="Freeform 14"/>
            <p:cNvSpPr/>
            <p:nvPr>
              <p:custDataLst>
                <p:tags r:id="rId266"/>
              </p:custDataLst>
            </p:nvPr>
          </p:nvSpPr>
          <p:spPr bwMode="auto">
            <a:xfrm>
              <a:off x="1860550" y="5727700"/>
              <a:ext cx="17462" cy="34925"/>
            </a:xfrm>
            <a:custGeom>
              <a:avLst/>
              <a:gdLst>
                <a:gd name="T0" fmla="*/ 3 w 6"/>
                <a:gd name="T1" fmla="*/ 13 h 13"/>
                <a:gd name="T2" fmla="*/ 5 w 6"/>
                <a:gd name="T3" fmla="*/ 12 h 13"/>
                <a:gd name="T4" fmla="*/ 6 w 6"/>
                <a:gd name="T5" fmla="*/ 10 h 13"/>
                <a:gd name="T6" fmla="*/ 6 w 6"/>
                <a:gd name="T7" fmla="*/ 3 h 13"/>
                <a:gd name="T8" fmla="*/ 3 w 6"/>
                <a:gd name="T9" fmla="*/ 0 h 13"/>
                <a:gd name="T10" fmla="*/ 0 w 6"/>
                <a:gd name="T11" fmla="*/ 2 h 13"/>
                <a:gd name="T12" fmla="*/ 0 w 6"/>
                <a:gd name="T13" fmla="*/ 3 h 13"/>
                <a:gd name="T14" fmla="*/ 0 w 6"/>
                <a:gd name="T15" fmla="*/ 10 h 13"/>
                <a:gd name="T16" fmla="*/ 3 w 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3" y="13"/>
                  </a:moveTo>
                  <a:cubicBezTo>
                    <a:pt x="3" y="13"/>
                    <a:pt x="4" y="12"/>
                    <a:pt x="5" y="12"/>
                  </a:cubicBezTo>
                  <a:cubicBezTo>
                    <a:pt x="5" y="11"/>
                    <a:pt x="6" y="11"/>
                    <a:pt x="6" y="10"/>
                  </a:cubicBezTo>
                  <a:cubicBezTo>
                    <a:pt x="6" y="3"/>
                    <a:pt x="6" y="3"/>
                    <a:pt x="6" y="3"/>
                  </a:cubicBezTo>
                  <a:cubicBezTo>
                    <a:pt x="6" y="2"/>
                    <a:pt x="4" y="0"/>
                    <a:pt x="3" y="0"/>
                  </a:cubicBezTo>
                  <a:cubicBezTo>
                    <a:pt x="1" y="0"/>
                    <a:pt x="0" y="1"/>
                    <a:pt x="0" y="2"/>
                  </a:cubicBezTo>
                  <a:cubicBezTo>
                    <a:pt x="0" y="3"/>
                    <a:pt x="0" y="3"/>
                    <a:pt x="0" y="3"/>
                  </a:cubicBezTo>
                  <a:cubicBezTo>
                    <a:pt x="0" y="10"/>
                    <a:pt x="0" y="10"/>
                    <a:pt x="0" y="10"/>
                  </a:cubicBezTo>
                  <a:cubicBezTo>
                    <a:pt x="0" y="11"/>
                    <a:pt x="1" y="13"/>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4" name="Freeform 15"/>
            <p:cNvSpPr/>
            <p:nvPr>
              <p:custDataLst>
                <p:tags r:id="rId267"/>
              </p:custDataLst>
            </p:nvPr>
          </p:nvSpPr>
          <p:spPr bwMode="auto">
            <a:xfrm>
              <a:off x="1793875" y="5794375"/>
              <a:ext cx="131762" cy="152400"/>
            </a:xfrm>
            <a:custGeom>
              <a:avLst/>
              <a:gdLst>
                <a:gd name="T0" fmla="*/ 25 w 49"/>
                <a:gd name="T1" fmla="*/ 0 h 56"/>
                <a:gd name="T2" fmla="*/ 0 w 49"/>
                <a:gd name="T3" fmla="*/ 25 h 56"/>
                <a:gd name="T4" fmla="*/ 12 w 49"/>
                <a:gd name="T5" fmla="*/ 46 h 56"/>
                <a:gd name="T6" fmla="*/ 12 w 49"/>
                <a:gd name="T7" fmla="*/ 56 h 56"/>
                <a:gd name="T8" fmla="*/ 37 w 49"/>
                <a:gd name="T9" fmla="*/ 56 h 56"/>
                <a:gd name="T10" fmla="*/ 37 w 49"/>
                <a:gd name="T11" fmla="*/ 46 h 56"/>
                <a:gd name="T12" fmla="*/ 49 w 49"/>
                <a:gd name="T13" fmla="*/ 25 h 56"/>
                <a:gd name="T14" fmla="*/ 25 w 49"/>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6">
                  <a:moveTo>
                    <a:pt x="25" y="0"/>
                  </a:moveTo>
                  <a:cubicBezTo>
                    <a:pt x="11" y="0"/>
                    <a:pt x="0" y="11"/>
                    <a:pt x="0" y="25"/>
                  </a:cubicBezTo>
                  <a:cubicBezTo>
                    <a:pt x="0" y="34"/>
                    <a:pt x="5" y="42"/>
                    <a:pt x="12" y="46"/>
                  </a:cubicBezTo>
                  <a:cubicBezTo>
                    <a:pt x="12" y="56"/>
                    <a:pt x="12" y="56"/>
                    <a:pt x="12" y="56"/>
                  </a:cubicBezTo>
                  <a:cubicBezTo>
                    <a:pt x="37" y="56"/>
                    <a:pt x="37" y="56"/>
                    <a:pt x="37" y="56"/>
                  </a:cubicBezTo>
                  <a:cubicBezTo>
                    <a:pt x="37" y="46"/>
                    <a:pt x="37" y="46"/>
                    <a:pt x="37" y="46"/>
                  </a:cubicBezTo>
                  <a:cubicBezTo>
                    <a:pt x="44" y="42"/>
                    <a:pt x="49" y="34"/>
                    <a:pt x="49" y="25"/>
                  </a:cubicBezTo>
                  <a:cubicBezTo>
                    <a:pt x="49" y="11"/>
                    <a:pt x="38"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5" name="Freeform 16"/>
            <p:cNvSpPr/>
            <p:nvPr>
              <p:custDataLst>
                <p:tags r:id="rId268"/>
              </p:custDataLst>
            </p:nvPr>
          </p:nvSpPr>
          <p:spPr bwMode="auto">
            <a:xfrm>
              <a:off x="1825625" y="5962650"/>
              <a:ext cx="68262" cy="34925"/>
            </a:xfrm>
            <a:custGeom>
              <a:avLst/>
              <a:gdLst>
                <a:gd name="T0" fmla="*/ 0 w 25"/>
                <a:gd name="T1" fmla="*/ 6 h 13"/>
                <a:gd name="T2" fmla="*/ 7 w 25"/>
                <a:gd name="T3" fmla="*/ 6 h 13"/>
                <a:gd name="T4" fmla="*/ 6 w 25"/>
                <a:gd name="T5" fmla="*/ 7 h 13"/>
                <a:gd name="T6" fmla="*/ 13 w 25"/>
                <a:gd name="T7" fmla="*/ 13 h 13"/>
                <a:gd name="T8" fmla="*/ 19 w 25"/>
                <a:gd name="T9" fmla="*/ 7 h 13"/>
                <a:gd name="T10" fmla="*/ 19 w 25"/>
                <a:gd name="T11" fmla="*/ 6 h 13"/>
                <a:gd name="T12" fmla="*/ 25 w 25"/>
                <a:gd name="T13" fmla="*/ 6 h 13"/>
                <a:gd name="T14" fmla="*/ 25 w 25"/>
                <a:gd name="T15" fmla="*/ 0 h 13"/>
                <a:gd name="T16" fmla="*/ 0 w 25"/>
                <a:gd name="T17" fmla="*/ 0 h 13"/>
                <a:gd name="T18" fmla="*/ 0 w 25"/>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3">
                  <a:moveTo>
                    <a:pt x="0" y="6"/>
                  </a:moveTo>
                  <a:cubicBezTo>
                    <a:pt x="7" y="6"/>
                    <a:pt x="7" y="6"/>
                    <a:pt x="7" y="6"/>
                  </a:cubicBezTo>
                  <a:cubicBezTo>
                    <a:pt x="6" y="7"/>
                    <a:pt x="6" y="7"/>
                    <a:pt x="6" y="7"/>
                  </a:cubicBezTo>
                  <a:cubicBezTo>
                    <a:pt x="6" y="10"/>
                    <a:pt x="9" y="13"/>
                    <a:pt x="13" y="13"/>
                  </a:cubicBezTo>
                  <a:cubicBezTo>
                    <a:pt x="16" y="13"/>
                    <a:pt x="19" y="10"/>
                    <a:pt x="19" y="7"/>
                  </a:cubicBezTo>
                  <a:cubicBezTo>
                    <a:pt x="19" y="6"/>
                    <a:pt x="19" y="6"/>
                    <a:pt x="19" y="6"/>
                  </a:cubicBezTo>
                  <a:cubicBezTo>
                    <a:pt x="25" y="6"/>
                    <a:pt x="25" y="6"/>
                    <a:pt x="25" y="6"/>
                  </a:cubicBezTo>
                  <a:cubicBezTo>
                    <a:pt x="25" y="0"/>
                    <a:pt x="25" y="0"/>
                    <a:pt x="25"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33" name="图片 32" descr="343439383331383b343531393033313bbeabd7bcd3aacffa"/>
          <p:cNvPicPr>
            <a:picLocks noChangeAspect="1"/>
          </p:cNvPicPr>
          <p:nvPr>
            <p:custDataLst>
              <p:tags r:id="rId269"/>
            </p:custDataLst>
          </p:nvPr>
        </p:nvPicPr>
        <p:blipFill>
          <a:blip r:embed="rId270">
            <a:extLst>
              <a:ext uri="{96DAC541-7B7A-43D3-8B79-37D633B846F1}">
                <asvg:svgBlip xmlns:asvg="http://schemas.microsoft.com/office/drawing/2016/SVG/main" r:embed="rId271"/>
              </a:ext>
            </a:extLst>
          </a:blip>
          <a:stretch>
            <a:fillRect/>
          </a:stretch>
        </p:blipFill>
        <p:spPr>
          <a:xfrm>
            <a:off x="6342698" y="2572068"/>
            <a:ext cx="550545" cy="550545"/>
          </a:xfrm>
          <a:prstGeom prst="rect">
            <a:avLst/>
          </a:prstGeom>
        </p:spPr>
      </p:pic>
      <p:pic>
        <p:nvPicPr>
          <p:cNvPr id="220" name="图片 219" descr="343435383131353b343532303533353bcdc5b6d3bacfd7f7"/>
          <p:cNvPicPr>
            <a:picLocks noChangeAspect="1"/>
          </p:cNvPicPr>
          <p:nvPr>
            <p:custDataLst>
              <p:tags r:id="rId272"/>
            </p:custDataLst>
          </p:nvPr>
        </p:nvPicPr>
        <p:blipFill>
          <a:blip r:embed="rId273">
            <a:extLst>
              <a:ext uri="{96DAC541-7B7A-43D3-8B79-37D633B846F1}">
                <asvg:svgBlip xmlns:asvg="http://schemas.microsoft.com/office/drawing/2016/SVG/main" r:embed="rId274"/>
              </a:ext>
            </a:extLst>
          </a:blip>
          <a:stretch>
            <a:fillRect/>
          </a:stretch>
        </p:blipFill>
        <p:spPr>
          <a:xfrm>
            <a:off x="565944" y="1510665"/>
            <a:ext cx="775970" cy="775970"/>
          </a:xfrm>
          <a:prstGeom prst="rect">
            <a:avLst/>
          </a:prstGeom>
        </p:spPr>
      </p:pic>
      <p:pic>
        <p:nvPicPr>
          <p:cNvPr id="221" name="图片 220" descr="343435383037343b343532333833373bb9abcbbe"/>
          <p:cNvPicPr>
            <a:picLocks noChangeAspect="1"/>
          </p:cNvPicPr>
          <p:nvPr>
            <p:custDataLst>
              <p:tags r:id="rId275"/>
            </p:custDataLst>
          </p:nvPr>
        </p:nvPicPr>
        <p:blipFill>
          <a:blip r:embed="rId276">
            <a:extLst>
              <a:ext uri="{96DAC541-7B7A-43D3-8B79-37D633B846F1}">
                <asvg:svgBlip xmlns:asvg="http://schemas.microsoft.com/office/drawing/2016/SVG/main" r:embed="rId277"/>
              </a:ext>
            </a:extLst>
          </a:blip>
          <a:stretch>
            <a:fillRect/>
          </a:stretch>
        </p:blipFill>
        <p:spPr>
          <a:xfrm>
            <a:off x="6345714" y="1616710"/>
            <a:ext cx="566420" cy="566420"/>
          </a:xfrm>
          <a:prstGeom prst="rect">
            <a:avLst/>
          </a:prstGeom>
        </p:spPr>
      </p:pic>
      <p:pic>
        <p:nvPicPr>
          <p:cNvPr id="222" name="图片 221" descr="343435383038343b343532333335373bbcc6bbae"/>
          <p:cNvPicPr>
            <a:picLocks noChangeAspect="1"/>
          </p:cNvPicPr>
          <p:nvPr>
            <p:custDataLst>
              <p:tags r:id="rId278"/>
            </p:custDataLst>
          </p:nvPr>
        </p:nvPicPr>
        <p:blipFill>
          <a:blip r:embed="rId279">
            <a:extLst>
              <a:ext uri="{96DAC541-7B7A-43D3-8B79-37D633B846F1}">
                <asvg:svgBlip xmlns:asvg="http://schemas.microsoft.com/office/drawing/2016/SVG/main" r:embed="rId280"/>
              </a:ext>
            </a:extLst>
          </a:blip>
          <a:stretch>
            <a:fillRect/>
          </a:stretch>
        </p:blipFill>
        <p:spPr>
          <a:xfrm>
            <a:off x="8208169" y="1601470"/>
            <a:ext cx="596900" cy="596900"/>
          </a:xfrm>
          <a:prstGeom prst="rect">
            <a:avLst/>
          </a:prstGeom>
        </p:spPr>
      </p:pic>
      <p:pic>
        <p:nvPicPr>
          <p:cNvPr id="223" name="图片 222" descr="343439383331333b343531393637383bcfeec4bfb1b3beb0"/>
          <p:cNvPicPr>
            <a:picLocks noChangeAspect="1"/>
          </p:cNvPicPr>
          <p:nvPr>
            <p:custDataLst>
              <p:tags r:id="rId281"/>
            </p:custDataLst>
          </p:nvPr>
        </p:nvPicPr>
        <p:blipFill>
          <a:blip r:embed="rId282">
            <a:extLst>
              <a:ext uri="{96DAC541-7B7A-43D3-8B79-37D633B846F1}">
                <asvg:svgBlip xmlns:asvg="http://schemas.microsoft.com/office/drawing/2016/SVG/main" r:embed="rId283"/>
              </a:ext>
            </a:extLst>
          </a:blip>
          <a:stretch>
            <a:fillRect/>
          </a:stretch>
        </p:blipFill>
        <p:spPr>
          <a:xfrm>
            <a:off x="9221947" y="1613853"/>
            <a:ext cx="572135" cy="572135"/>
          </a:xfrm>
          <a:prstGeom prst="rect">
            <a:avLst/>
          </a:prstGeom>
        </p:spPr>
      </p:pic>
      <p:pic>
        <p:nvPicPr>
          <p:cNvPr id="285" name="图片 284" descr="333437323832313b333530353136303bd6b1b2a5"/>
          <p:cNvPicPr>
            <a:picLocks noChangeAspect="1"/>
          </p:cNvPicPr>
          <p:nvPr>
            <p:custDataLst>
              <p:tags r:id="rId284"/>
            </p:custDataLst>
          </p:nvPr>
        </p:nvPicPr>
        <p:blipFill>
          <a:blip r:embed="rId285">
            <a:extLst>
              <a:ext uri="{96DAC541-7B7A-43D3-8B79-37D633B846F1}">
                <asvg:svgBlip xmlns:asvg="http://schemas.microsoft.com/office/drawing/2016/SVG/main" r:embed="rId286"/>
              </a:ext>
            </a:extLst>
          </a:blip>
          <a:stretch>
            <a:fillRect/>
          </a:stretch>
        </p:blipFill>
        <p:spPr>
          <a:xfrm>
            <a:off x="11161395" y="2531110"/>
            <a:ext cx="521335" cy="521335"/>
          </a:xfrm>
          <a:prstGeom prst="rect">
            <a:avLst/>
          </a:prstGeom>
        </p:spPr>
      </p:pic>
      <p:pic>
        <p:nvPicPr>
          <p:cNvPr id="286" name="图片 285" descr="343435383034353b343532353837373bd6b1b2a5bbd8b7c5"/>
          <p:cNvPicPr>
            <a:picLocks noChangeAspect="1"/>
          </p:cNvPicPr>
          <p:nvPr>
            <p:custDataLst>
              <p:tags r:id="rId287"/>
            </p:custDataLst>
          </p:nvPr>
        </p:nvPicPr>
        <p:blipFill>
          <a:blip r:embed="rId288">
            <a:extLst>
              <a:ext uri="{96DAC541-7B7A-43D3-8B79-37D633B846F1}">
                <asvg:svgBlip xmlns:asvg="http://schemas.microsoft.com/office/drawing/2016/SVG/main" r:embed="rId289"/>
              </a:ext>
            </a:extLst>
          </a:blip>
          <a:stretch>
            <a:fillRect/>
          </a:stretch>
        </p:blipFill>
        <p:spPr>
          <a:xfrm>
            <a:off x="8233410" y="3489325"/>
            <a:ext cx="550545" cy="550545"/>
          </a:xfrm>
          <a:prstGeom prst="rect">
            <a:avLst/>
          </a:prstGeom>
        </p:spPr>
      </p:pic>
      <p:pic>
        <p:nvPicPr>
          <p:cNvPr id="17" name="图片 16" descr="4525871"/>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10260965" y="2553335"/>
            <a:ext cx="523875" cy="523875"/>
          </a:xfrm>
          <a:prstGeom prst="rect">
            <a:avLst/>
          </a:prstGeom>
        </p:spPr>
      </p:pic>
      <p:pic>
        <p:nvPicPr>
          <p:cNvPr id="19" name="图片 18" descr="21560165"/>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4456430" y="3503295"/>
            <a:ext cx="537845" cy="537845"/>
          </a:xfrm>
          <a:prstGeom prst="rect">
            <a:avLst/>
          </a:prstGeom>
        </p:spPr>
      </p:pic>
      <p:pic>
        <p:nvPicPr>
          <p:cNvPr id="20" name="图片 19" descr="3504432"/>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9248140" y="2572385"/>
            <a:ext cx="546100" cy="546100"/>
          </a:xfrm>
          <a:prstGeom prst="rect">
            <a:avLst/>
          </a:prstGeom>
        </p:spPr>
      </p:pic>
      <p:pic>
        <p:nvPicPr>
          <p:cNvPr id="21" name="图片 20" descr="4523970"/>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8233410" y="2542540"/>
            <a:ext cx="563245" cy="563245"/>
          </a:xfrm>
          <a:prstGeom prst="rect">
            <a:avLst/>
          </a:prstGeom>
        </p:spPr>
      </p:pic>
      <p:pic>
        <p:nvPicPr>
          <p:cNvPr id="22" name="图片 21" descr="4523968"/>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11097895" y="1618615"/>
            <a:ext cx="550545" cy="550545"/>
          </a:xfrm>
          <a:prstGeom prst="rect">
            <a:avLst/>
          </a:prstGeom>
        </p:spPr>
      </p:pic>
      <p:pic>
        <p:nvPicPr>
          <p:cNvPr id="23" name="图片 22" descr="4523971"/>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5417820" y="1658620"/>
            <a:ext cx="533400" cy="533400"/>
          </a:xfrm>
          <a:prstGeom prst="rect">
            <a:avLst/>
          </a:prstGeom>
        </p:spPr>
      </p:pic>
      <p:pic>
        <p:nvPicPr>
          <p:cNvPr id="30" name="图片 29" descr="4530433"/>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10262235" y="3427730"/>
            <a:ext cx="532765" cy="532765"/>
          </a:xfrm>
          <a:prstGeom prst="rect">
            <a:avLst/>
          </a:prstGeom>
        </p:spPr>
      </p:pic>
      <p:pic>
        <p:nvPicPr>
          <p:cNvPr id="31" name="图片 30" descr="4525918"/>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11161395" y="3476625"/>
            <a:ext cx="521335" cy="521335"/>
          </a:xfrm>
          <a:prstGeom prst="rect">
            <a:avLst/>
          </a:prstGeom>
        </p:spPr>
      </p:pic>
      <p:pic>
        <p:nvPicPr>
          <p:cNvPr id="203" name="图片 202" descr="4525925"/>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339965" y="3488690"/>
            <a:ext cx="552450" cy="552450"/>
          </a:xfrm>
          <a:prstGeom prst="rect">
            <a:avLst/>
          </a:prstGeom>
        </p:spPr>
      </p:pic>
      <p:pic>
        <p:nvPicPr>
          <p:cNvPr id="204" name="图片 203" descr="4525892"/>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3500120" y="3498215"/>
            <a:ext cx="537845" cy="537845"/>
          </a:xfrm>
          <a:prstGeom prst="rect">
            <a:avLst/>
          </a:prstGeom>
        </p:spPr>
      </p:pic>
      <p:pic>
        <p:nvPicPr>
          <p:cNvPr id="205" name="图片 204" descr="4525902"/>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6343015" y="4397375"/>
            <a:ext cx="551815" cy="551815"/>
          </a:xfrm>
          <a:prstGeom prst="rect">
            <a:avLst/>
          </a:prstGeom>
        </p:spPr>
      </p:pic>
      <p:pic>
        <p:nvPicPr>
          <p:cNvPr id="206" name="图片 205" descr="4525921"/>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5433060" y="4397375"/>
            <a:ext cx="551815" cy="551815"/>
          </a:xfrm>
          <a:prstGeom prst="rect">
            <a:avLst/>
          </a:prstGeom>
        </p:spPr>
      </p:pic>
      <p:pic>
        <p:nvPicPr>
          <p:cNvPr id="207" name="图片 206" descr="4526914"/>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6252845" y="3402965"/>
            <a:ext cx="731520" cy="731520"/>
          </a:xfrm>
          <a:prstGeom prst="rect">
            <a:avLst/>
          </a:prstGeom>
        </p:spPr>
      </p:pic>
      <p:pic>
        <p:nvPicPr>
          <p:cNvPr id="208" name="图片 207" descr="4525896"/>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5433060" y="3498215"/>
            <a:ext cx="542925" cy="542925"/>
          </a:xfrm>
          <a:prstGeom prst="rect">
            <a:avLst/>
          </a:prstGeom>
        </p:spPr>
      </p:pic>
      <p:sp>
        <p:nvSpPr>
          <p:cNvPr id="210" name="文本框 209"/>
          <p:cNvSpPr txBox="1"/>
          <p:nvPr/>
        </p:nvSpPr>
        <p:spPr>
          <a:xfrm>
            <a:off x="574040" y="796290"/>
            <a:ext cx="4064000" cy="398780"/>
          </a:xfrm>
          <a:prstGeom prst="rect">
            <a:avLst/>
          </a:prstGeom>
          <a:noFill/>
        </p:spPr>
        <p:txBody>
          <a:bodyPr wrap="square" rtlCol="0">
            <a:spAutoFit/>
          </a:bodyPr>
          <a:p>
            <a:r>
              <a:rPr lang="zh-CN" altLang="en-US" sz="2000">
                <a:latin typeface="微软雅黑" charset="0"/>
                <a:ea typeface="微软雅黑" charset="0"/>
              </a:rPr>
              <a:t>常用图标</a:t>
            </a:r>
            <a:endParaRPr lang="zh-CN" altLang="en-US" sz="2000">
              <a:latin typeface="微软雅黑" charset="0"/>
              <a:ea typeface="微软雅黑" charset="0"/>
            </a:endParaRPr>
          </a:p>
        </p:txBody>
      </p:sp>
      <p:pic>
        <p:nvPicPr>
          <p:cNvPr id="211" name="图片 210" descr="3659619"/>
          <p:cNvPicPr>
            <a:picLocks noChangeAspect="1"/>
          </p:cNvPicPr>
          <p:nvPr>
            <p:custDataLst>
              <p:tags r:id="rId318"/>
            </p:custDataLst>
          </p:nvPr>
        </p:nvPicPr>
        <p:blipFill>
          <a:blip r:embed="rId319">
            <a:extLst>
              <a:ext uri="{96DAC541-7B7A-43D3-8B79-37D633B846F1}">
                <asvg:svgBlip xmlns:asvg="http://schemas.microsoft.com/office/drawing/2016/SVG/main" r:embed="rId320"/>
              </a:ext>
            </a:extLst>
          </a:blip>
          <a:stretch>
            <a:fillRect/>
          </a:stretch>
        </p:blipFill>
        <p:spPr>
          <a:xfrm>
            <a:off x="10262870" y="5279390"/>
            <a:ext cx="532130" cy="532130"/>
          </a:xfrm>
          <a:prstGeom prst="rect">
            <a:avLst/>
          </a:prstGeom>
        </p:spPr>
      </p:pic>
      <p:pic>
        <p:nvPicPr>
          <p:cNvPr id="224" name="图片 223" descr="4528879"/>
          <p:cNvPicPr>
            <a:picLocks noChangeAspect="1"/>
          </p:cNvPicPr>
          <p:nvPr>
            <p:custDataLst>
              <p:tags r:id="rId321"/>
            </p:custDataLst>
          </p:nvPr>
        </p:nvPicPr>
        <p:blipFill>
          <a:blip r:embed="rId322">
            <a:extLst>
              <a:ext uri="{96DAC541-7B7A-43D3-8B79-37D633B846F1}">
                <asvg:svgBlip xmlns:asvg="http://schemas.microsoft.com/office/drawing/2016/SVG/main" r:embed="rId323"/>
              </a:ext>
            </a:extLst>
          </a:blip>
          <a:stretch>
            <a:fillRect/>
          </a:stretch>
        </p:blipFill>
        <p:spPr>
          <a:xfrm>
            <a:off x="9222105" y="3389630"/>
            <a:ext cx="651510" cy="651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0"/>
                                  </p:stCondLst>
                                  <p:childTnLst>
                                    <p:set>
                                      <p:cBhvr>
                                        <p:cTn id="6" dur="1" fill="hold">
                                          <p:stCondLst>
                                            <p:cond delay="0"/>
                                          </p:stCondLst>
                                        </p:cTn>
                                        <p:tgtEl>
                                          <p:spTgt spid="400"/>
                                        </p:tgtEl>
                                        <p:attrNameLst>
                                          <p:attrName>style.visibility</p:attrName>
                                        </p:attrNameLst>
                                      </p:cBhvr>
                                      <p:to>
                                        <p:strVal val="visible"/>
                                      </p:to>
                                    </p:set>
                                    <p:anim calcmode="lin" valueType="num">
                                      <p:cBhvr>
                                        <p:cTn id="7" dur="500" fill="hold"/>
                                        <p:tgtEl>
                                          <p:spTgt spid="400"/>
                                        </p:tgtEl>
                                        <p:attrNameLst>
                                          <p:attrName>ppt_w</p:attrName>
                                        </p:attrNameLst>
                                      </p:cBhvr>
                                      <p:tavLst>
                                        <p:tav tm="0">
                                          <p:val>
                                            <p:fltVal val="0"/>
                                          </p:val>
                                        </p:tav>
                                        <p:tav tm="100000">
                                          <p:val>
                                            <p:strVal val="#ppt_w"/>
                                          </p:val>
                                        </p:tav>
                                      </p:tavLst>
                                    </p:anim>
                                    <p:anim calcmode="lin" valueType="num">
                                      <p:cBhvr>
                                        <p:cTn id="8" dur="500" fill="hold"/>
                                        <p:tgtEl>
                                          <p:spTgt spid="400"/>
                                        </p:tgtEl>
                                        <p:attrNameLst>
                                          <p:attrName>ppt_h</p:attrName>
                                        </p:attrNameLst>
                                      </p:cBhvr>
                                      <p:tavLst>
                                        <p:tav tm="0">
                                          <p:val>
                                            <p:fltVal val="0"/>
                                          </p:val>
                                        </p:tav>
                                        <p:tav tm="100000">
                                          <p:val>
                                            <p:strVal val="#ppt_h"/>
                                          </p:val>
                                        </p:tav>
                                      </p:tavLst>
                                    </p:anim>
                                    <p:animEffect transition="in" filter="fade">
                                      <p:cBhvr>
                                        <p:cTn id="9" dur="500"/>
                                        <p:tgtEl>
                                          <p:spTgt spid="400"/>
                                        </p:tgtEl>
                                      </p:cBhvr>
                                    </p:animEffect>
                                  </p:childTnLst>
                                </p:cTn>
                              </p:par>
                              <p:par>
                                <p:cTn id="10" presetID="53" presetClass="entr" presetSubtype="16" fill="hold" nodeType="withEffect">
                                  <p:stCondLst>
                                    <p:cond delay="4000"/>
                                  </p:stCondLst>
                                  <p:childTnLst>
                                    <p:set>
                                      <p:cBhvr>
                                        <p:cTn id="11" dur="1" fill="hold">
                                          <p:stCondLst>
                                            <p:cond delay="0"/>
                                          </p:stCondLst>
                                        </p:cTn>
                                        <p:tgtEl>
                                          <p:spTgt spid="386"/>
                                        </p:tgtEl>
                                        <p:attrNameLst>
                                          <p:attrName>style.visibility</p:attrName>
                                        </p:attrNameLst>
                                      </p:cBhvr>
                                      <p:to>
                                        <p:strVal val="visible"/>
                                      </p:to>
                                    </p:set>
                                    <p:anim calcmode="lin" valueType="num">
                                      <p:cBhvr>
                                        <p:cTn id="12" dur="500" fill="hold"/>
                                        <p:tgtEl>
                                          <p:spTgt spid="386"/>
                                        </p:tgtEl>
                                        <p:attrNameLst>
                                          <p:attrName>ppt_w</p:attrName>
                                        </p:attrNameLst>
                                      </p:cBhvr>
                                      <p:tavLst>
                                        <p:tav tm="0">
                                          <p:val>
                                            <p:fltVal val="0"/>
                                          </p:val>
                                        </p:tav>
                                        <p:tav tm="100000">
                                          <p:val>
                                            <p:strVal val="#ppt_w"/>
                                          </p:val>
                                        </p:tav>
                                      </p:tavLst>
                                    </p:anim>
                                    <p:anim calcmode="lin" valueType="num">
                                      <p:cBhvr>
                                        <p:cTn id="13" dur="500" fill="hold"/>
                                        <p:tgtEl>
                                          <p:spTgt spid="386"/>
                                        </p:tgtEl>
                                        <p:attrNameLst>
                                          <p:attrName>ppt_h</p:attrName>
                                        </p:attrNameLst>
                                      </p:cBhvr>
                                      <p:tavLst>
                                        <p:tav tm="0">
                                          <p:val>
                                            <p:fltVal val="0"/>
                                          </p:val>
                                        </p:tav>
                                        <p:tav tm="100000">
                                          <p:val>
                                            <p:strVal val="#ppt_h"/>
                                          </p:val>
                                        </p:tav>
                                      </p:tavLst>
                                    </p:anim>
                                    <p:animEffect transition="in" filter="fade">
                                      <p:cBhvr>
                                        <p:cTn id="14" dur="500"/>
                                        <p:tgtEl>
                                          <p:spTgt spid="386"/>
                                        </p:tgtEl>
                                      </p:cBhvr>
                                    </p:animEffect>
                                  </p:childTnLst>
                                </p:cTn>
                              </p:par>
                              <p:par>
                                <p:cTn id="15" presetID="53" presetClass="entr" presetSubtype="16" fill="hold" nodeType="withEffect">
                                  <p:stCondLst>
                                    <p:cond delay="4000"/>
                                  </p:stCondLst>
                                  <p:childTnLst>
                                    <p:set>
                                      <p:cBhvr>
                                        <p:cTn id="16" dur="1" fill="hold">
                                          <p:stCondLst>
                                            <p:cond delay="0"/>
                                          </p:stCondLst>
                                        </p:cTn>
                                        <p:tgtEl>
                                          <p:spTgt spid="373"/>
                                        </p:tgtEl>
                                        <p:attrNameLst>
                                          <p:attrName>style.visibility</p:attrName>
                                        </p:attrNameLst>
                                      </p:cBhvr>
                                      <p:to>
                                        <p:strVal val="visible"/>
                                      </p:to>
                                    </p:set>
                                    <p:anim calcmode="lin" valueType="num">
                                      <p:cBhvr>
                                        <p:cTn id="17" dur="500" fill="hold"/>
                                        <p:tgtEl>
                                          <p:spTgt spid="373"/>
                                        </p:tgtEl>
                                        <p:attrNameLst>
                                          <p:attrName>ppt_w</p:attrName>
                                        </p:attrNameLst>
                                      </p:cBhvr>
                                      <p:tavLst>
                                        <p:tav tm="0">
                                          <p:val>
                                            <p:fltVal val="0"/>
                                          </p:val>
                                        </p:tav>
                                        <p:tav tm="100000">
                                          <p:val>
                                            <p:strVal val="#ppt_w"/>
                                          </p:val>
                                        </p:tav>
                                      </p:tavLst>
                                    </p:anim>
                                    <p:anim calcmode="lin" valueType="num">
                                      <p:cBhvr>
                                        <p:cTn id="18" dur="500" fill="hold"/>
                                        <p:tgtEl>
                                          <p:spTgt spid="373"/>
                                        </p:tgtEl>
                                        <p:attrNameLst>
                                          <p:attrName>ppt_h</p:attrName>
                                        </p:attrNameLst>
                                      </p:cBhvr>
                                      <p:tavLst>
                                        <p:tav tm="0">
                                          <p:val>
                                            <p:fltVal val="0"/>
                                          </p:val>
                                        </p:tav>
                                        <p:tav tm="100000">
                                          <p:val>
                                            <p:strVal val="#ppt_h"/>
                                          </p:val>
                                        </p:tav>
                                      </p:tavLst>
                                    </p:anim>
                                    <p:animEffect transition="in" filter="fade">
                                      <p:cBhvr>
                                        <p:cTn id="19" dur="500"/>
                                        <p:tgtEl>
                                          <p:spTgt spid="373"/>
                                        </p:tgtEl>
                                      </p:cBhvr>
                                    </p:animEffect>
                                  </p:childTnLst>
                                </p:cTn>
                              </p:par>
                              <p:par>
                                <p:cTn id="20" presetID="53" presetClass="entr" presetSubtype="16" fill="hold" nodeType="withEffect">
                                  <p:stCondLst>
                                    <p:cond delay="3500"/>
                                  </p:stCondLst>
                                  <p:childTnLst>
                                    <p:set>
                                      <p:cBhvr>
                                        <p:cTn id="21" dur="1" fill="hold">
                                          <p:stCondLst>
                                            <p:cond delay="0"/>
                                          </p:stCondLst>
                                        </p:cTn>
                                        <p:tgtEl>
                                          <p:spTgt spid="458"/>
                                        </p:tgtEl>
                                        <p:attrNameLst>
                                          <p:attrName>style.visibility</p:attrName>
                                        </p:attrNameLst>
                                      </p:cBhvr>
                                      <p:to>
                                        <p:strVal val="visible"/>
                                      </p:to>
                                    </p:set>
                                    <p:anim calcmode="lin" valueType="num">
                                      <p:cBhvr>
                                        <p:cTn id="22" dur="500" fill="hold"/>
                                        <p:tgtEl>
                                          <p:spTgt spid="458"/>
                                        </p:tgtEl>
                                        <p:attrNameLst>
                                          <p:attrName>ppt_w</p:attrName>
                                        </p:attrNameLst>
                                      </p:cBhvr>
                                      <p:tavLst>
                                        <p:tav tm="0">
                                          <p:val>
                                            <p:fltVal val="0"/>
                                          </p:val>
                                        </p:tav>
                                        <p:tav tm="100000">
                                          <p:val>
                                            <p:strVal val="#ppt_w"/>
                                          </p:val>
                                        </p:tav>
                                      </p:tavLst>
                                    </p:anim>
                                    <p:anim calcmode="lin" valueType="num">
                                      <p:cBhvr>
                                        <p:cTn id="23" dur="500" fill="hold"/>
                                        <p:tgtEl>
                                          <p:spTgt spid="458"/>
                                        </p:tgtEl>
                                        <p:attrNameLst>
                                          <p:attrName>ppt_h</p:attrName>
                                        </p:attrNameLst>
                                      </p:cBhvr>
                                      <p:tavLst>
                                        <p:tav tm="0">
                                          <p:val>
                                            <p:fltVal val="0"/>
                                          </p:val>
                                        </p:tav>
                                        <p:tav tm="100000">
                                          <p:val>
                                            <p:strVal val="#ppt_h"/>
                                          </p:val>
                                        </p:tav>
                                      </p:tavLst>
                                    </p:anim>
                                    <p:animEffect transition="in" filter="fade">
                                      <p:cBhvr>
                                        <p:cTn id="24"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 name="文本框 209"/>
          <p:cNvSpPr txBox="1"/>
          <p:nvPr>
            <p:custDataLst>
              <p:tags r:id="rId1"/>
            </p:custDataLst>
          </p:nvPr>
        </p:nvSpPr>
        <p:spPr>
          <a:xfrm>
            <a:off x="574040" y="796290"/>
            <a:ext cx="4064000" cy="398780"/>
          </a:xfrm>
          <a:prstGeom prst="rect">
            <a:avLst/>
          </a:prstGeom>
          <a:noFill/>
        </p:spPr>
        <p:txBody>
          <a:bodyPr wrap="square" rtlCol="0">
            <a:spAutoFit/>
          </a:bodyPr>
          <a:p>
            <a:r>
              <a:rPr lang="zh-CN" altLang="en-US" sz="2000">
                <a:latin typeface="微软雅黑" charset="0"/>
                <a:ea typeface="微软雅黑" charset="0"/>
              </a:rPr>
              <a:t>常用图标</a:t>
            </a:r>
            <a:endParaRPr lang="zh-CN" altLang="en-US" sz="2000">
              <a:latin typeface="微软雅黑" charset="0"/>
              <a:ea typeface="微软雅黑" charset="0"/>
            </a:endParaRPr>
          </a:p>
        </p:txBody>
      </p:sp>
      <p:sp>
        <p:nvSpPr>
          <p:cNvPr id="4" name="AutoShape 4"/>
          <p:cNvSpPr/>
          <p:nvPr>
            <p:custDataLst>
              <p:tags r:id="rId2"/>
            </p:custDataLst>
          </p:nvPr>
        </p:nvSpPr>
        <p:spPr bwMode="auto">
          <a:xfrm>
            <a:off x="10988675" y="4351655"/>
            <a:ext cx="447675" cy="4502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5" name="组合 4"/>
          <p:cNvGrpSpPr/>
          <p:nvPr/>
        </p:nvGrpSpPr>
        <p:grpSpPr>
          <a:xfrm rot="0">
            <a:off x="10113645" y="4388485"/>
            <a:ext cx="462280" cy="376555"/>
            <a:chOff x="7550150" y="3613150"/>
            <a:chExt cx="358775" cy="292100"/>
          </a:xfrm>
          <a:solidFill>
            <a:srgbClr val="6169E6"/>
          </a:solidFill>
        </p:grpSpPr>
        <p:sp>
          <p:nvSpPr>
            <p:cNvPr id="6" name="AutoShape 5"/>
            <p:cNvSpPr/>
            <p:nvPr>
              <p:custDataLst>
                <p:tags r:id="rId3"/>
              </p:custDataLst>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7" name="AutoShape 6"/>
            <p:cNvSpPr/>
            <p:nvPr>
              <p:custDataLst>
                <p:tags r:id="rId4"/>
              </p:custDataLst>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8" name="Group 5"/>
          <p:cNvGrpSpPr/>
          <p:nvPr/>
        </p:nvGrpSpPr>
        <p:grpSpPr>
          <a:xfrm rot="0">
            <a:off x="9187180" y="4344670"/>
            <a:ext cx="462915" cy="463550"/>
            <a:chOff x="9145588" y="4435475"/>
            <a:chExt cx="464344" cy="465138"/>
          </a:xfrm>
          <a:solidFill>
            <a:srgbClr val="6169E6"/>
          </a:solidFill>
        </p:grpSpPr>
        <p:sp>
          <p:nvSpPr>
            <p:cNvPr id="9" name="AutoShape 7"/>
            <p:cNvSpPr/>
            <p:nvPr>
              <p:custDataLst>
                <p:tags r:id="rId5"/>
              </p:custDataLst>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0" name="AutoShape 8"/>
            <p:cNvSpPr/>
            <p:nvPr>
              <p:custDataLst>
                <p:tags r:id="rId6"/>
              </p:custDataLst>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1" name="AutoShape 9"/>
            <p:cNvSpPr/>
            <p:nvPr>
              <p:custDataLst>
                <p:tags r:id="rId7"/>
              </p:custDataLst>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2" name="AutoShape 10"/>
            <p:cNvSpPr/>
            <p:nvPr>
              <p:custDataLst>
                <p:tags r:id="rId8"/>
              </p:custDataLst>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3" name="AutoShape 11"/>
            <p:cNvSpPr/>
            <p:nvPr>
              <p:custDataLst>
                <p:tags r:id="rId9"/>
              </p:custDataLst>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4" name="AutoShape 12"/>
            <p:cNvSpPr/>
            <p:nvPr>
              <p:custDataLst>
                <p:tags r:id="rId10"/>
              </p:custDataLst>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5" name="AutoShape 13"/>
            <p:cNvSpPr/>
            <p:nvPr>
              <p:custDataLst>
                <p:tags r:id="rId11"/>
              </p:custDataLst>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6" name="AutoShape 14"/>
            <p:cNvSpPr/>
            <p:nvPr>
              <p:custDataLst>
                <p:tags r:id="rId12"/>
              </p:custDataLst>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7" name="AutoShape 15"/>
            <p:cNvSpPr/>
            <p:nvPr>
              <p:custDataLst>
                <p:tags r:id="rId13"/>
              </p:custDataLst>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8" name="Group 15"/>
          <p:cNvGrpSpPr/>
          <p:nvPr/>
        </p:nvGrpSpPr>
        <p:grpSpPr>
          <a:xfrm rot="0">
            <a:off x="8260715" y="4351655"/>
            <a:ext cx="462915" cy="449580"/>
            <a:chOff x="8216107" y="4449763"/>
            <a:chExt cx="464344" cy="450850"/>
          </a:xfrm>
          <a:solidFill>
            <a:srgbClr val="6169E6"/>
          </a:solidFill>
        </p:grpSpPr>
        <p:sp>
          <p:nvSpPr>
            <p:cNvPr id="19" name="AutoShape 16"/>
            <p:cNvSpPr/>
            <p:nvPr>
              <p:custDataLst>
                <p:tags r:id="rId14"/>
              </p:custDataLst>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20" name="AutoShape 17"/>
            <p:cNvSpPr/>
            <p:nvPr>
              <p:custDataLst>
                <p:tags r:id="rId15"/>
              </p:custDataLst>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21" name="组合 20"/>
          <p:cNvGrpSpPr/>
          <p:nvPr/>
        </p:nvGrpSpPr>
        <p:grpSpPr bwMode="auto">
          <a:xfrm rot="0">
            <a:off x="7320280" y="4344670"/>
            <a:ext cx="462280" cy="464185"/>
            <a:chOff x="5394325" y="3578225"/>
            <a:chExt cx="358775" cy="360363"/>
          </a:xfrm>
          <a:solidFill>
            <a:srgbClr val="6169E6"/>
          </a:solidFill>
        </p:grpSpPr>
        <p:sp>
          <p:nvSpPr>
            <p:cNvPr id="22" name="AutoShape 18"/>
            <p:cNvSpPr/>
            <p:nvPr>
              <p:custDataLst>
                <p:tags r:id="rId16"/>
              </p:custDataLst>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23" name="AutoShape 19"/>
            <p:cNvSpPr/>
            <p:nvPr>
              <p:custDataLst>
                <p:tags r:id="rId17"/>
              </p:custDataLst>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24" name="AutoShape 20"/>
            <p:cNvSpPr/>
            <p:nvPr>
              <p:custDataLst>
                <p:tags r:id="rId18"/>
              </p:custDataLst>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25" name="AutoShape 21"/>
            <p:cNvSpPr/>
            <p:nvPr>
              <p:custDataLst>
                <p:tags r:id="rId19"/>
              </p:custDataLst>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26" name="AutoShape 22"/>
            <p:cNvSpPr/>
            <p:nvPr>
              <p:custDataLst>
                <p:tags r:id="rId20"/>
              </p:custDataLst>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27" name="AutoShape 23"/>
            <p:cNvSpPr/>
            <p:nvPr>
              <p:custDataLst>
                <p:tags r:id="rId21"/>
              </p:custDataLst>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28" name="AutoShape 24"/>
            <p:cNvSpPr/>
            <p:nvPr>
              <p:custDataLst>
                <p:tags r:id="rId22"/>
              </p:custDataLst>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29" name="AutoShape 25"/>
            <p:cNvSpPr/>
            <p:nvPr>
              <p:custDataLst>
                <p:tags r:id="rId23"/>
              </p:custDataLst>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30" name="AutoShape 26"/>
            <p:cNvSpPr/>
            <p:nvPr>
              <p:custDataLst>
                <p:tags r:id="rId24"/>
              </p:custDataLst>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31" name="AutoShape 27"/>
            <p:cNvSpPr/>
            <p:nvPr>
              <p:custDataLst>
                <p:tags r:id="rId25"/>
              </p:custDataLst>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32" name="AutoShape 28"/>
          <p:cNvSpPr/>
          <p:nvPr>
            <p:custDataLst>
              <p:tags r:id="rId26"/>
            </p:custDataLst>
          </p:nvPr>
        </p:nvSpPr>
        <p:spPr bwMode="auto">
          <a:xfrm>
            <a:off x="6377940" y="4344670"/>
            <a:ext cx="464185" cy="464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33" name="AutoShape 29"/>
          <p:cNvSpPr/>
          <p:nvPr>
            <p:custDataLst>
              <p:tags r:id="rId27"/>
            </p:custDataLst>
          </p:nvPr>
        </p:nvSpPr>
        <p:spPr bwMode="auto">
          <a:xfrm>
            <a:off x="10980420" y="3435350"/>
            <a:ext cx="464185" cy="419100"/>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182" name="组合 181"/>
          <p:cNvGrpSpPr/>
          <p:nvPr/>
        </p:nvGrpSpPr>
        <p:grpSpPr>
          <a:xfrm rot="0">
            <a:off x="10185400" y="3413125"/>
            <a:ext cx="318770" cy="463550"/>
            <a:chOff x="15926" y="4809"/>
            <a:chExt cx="502" cy="730"/>
          </a:xfrm>
          <a:solidFill>
            <a:srgbClr val="6169E6"/>
          </a:solidFill>
        </p:grpSpPr>
        <p:sp>
          <p:nvSpPr>
            <p:cNvPr id="34" name="AutoShape 30"/>
            <p:cNvSpPr/>
            <p:nvPr>
              <p:custDataLst>
                <p:tags r:id="rId28"/>
              </p:custDataLst>
            </p:nvPr>
          </p:nvSpPr>
          <p:spPr bwMode="auto">
            <a:xfrm>
              <a:off x="15926" y="4809"/>
              <a:ext cx="502" cy="731"/>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35" name="AutoShape 31"/>
            <p:cNvSpPr/>
            <p:nvPr>
              <p:custDataLst>
                <p:tags r:id="rId29"/>
              </p:custDataLst>
            </p:nvPr>
          </p:nvSpPr>
          <p:spPr bwMode="auto">
            <a:xfrm>
              <a:off x="16020" y="5042"/>
              <a:ext cx="322" cy="264"/>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51" name="AutoShape 46"/>
          <p:cNvSpPr/>
          <p:nvPr>
            <p:custDataLst>
              <p:tags r:id="rId30"/>
            </p:custDataLst>
          </p:nvPr>
        </p:nvSpPr>
        <p:spPr bwMode="auto">
          <a:xfrm>
            <a:off x="10039985" y="2533650"/>
            <a:ext cx="464185" cy="4622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52" name="AutoShape 47"/>
          <p:cNvSpPr/>
          <p:nvPr>
            <p:custDataLst>
              <p:tags r:id="rId31"/>
            </p:custDataLst>
          </p:nvPr>
        </p:nvSpPr>
        <p:spPr bwMode="auto">
          <a:xfrm>
            <a:off x="9100185" y="2533650"/>
            <a:ext cx="462280" cy="462280"/>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53" name="组合 52"/>
          <p:cNvGrpSpPr/>
          <p:nvPr/>
        </p:nvGrpSpPr>
        <p:grpSpPr>
          <a:xfrm rot="0">
            <a:off x="8260080" y="2533650"/>
            <a:ext cx="405130" cy="462915"/>
            <a:chOff x="6853689" y="2141343"/>
            <a:chExt cx="314346" cy="359165"/>
          </a:xfrm>
          <a:solidFill>
            <a:srgbClr val="6169E6"/>
          </a:solidFill>
        </p:grpSpPr>
        <p:sp>
          <p:nvSpPr>
            <p:cNvPr id="54" name="AutoShape 48"/>
            <p:cNvSpPr/>
            <p:nvPr>
              <p:custDataLst>
                <p:tags r:id="rId32"/>
              </p:custDataLst>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55" name="AutoShape 49"/>
            <p:cNvSpPr/>
            <p:nvPr>
              <p:custDataLst>
                <p:tags r:id="rId33"/>
              </p:custDataLst>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56" name="AutoShape 50"/>
            <p:cNvSpPr/>
            <p:nvPr>
              <p:custDataLst>
                <p:tags r:id="rId34"/>
              </p:custDataLst>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57" name="AutoShape 51"/>
            <p:cNvSpPr/>
            <p:nvPr>
              <p:custDataLst>
                <p:tags r:id="rId35"/>
              </p:custDataLst>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80" name="组合 179"/>
          <p:cNvGrpSpPr/>
          <p:nvPr/>
        </p:nvGrpSpPr>
        <p:grpSpPr>
          <a:xfrm rot="0">
            <a:off x="7247255" y="2533650"/>
            <a:ext cx="463550" cy="462280"/>
            <a:chOff x="12895" y="3425"/>
            <a:chExt cx="730" cy="728"/>
          </a:xfrm>
          <a:solidFill>
            <a:srgbClr val="6169E6"/>
          </a:solidFill>
        </p:grpSpPr>
        <p:sp>
          <p:nvSpPr>
            <p:cNvPr id="58" name="AutoShape 52"/>
            <p:cNvSpPr/>
            <p:nvPr>
              <p:custDataLst>
                <p:tags r:id="rId36"/>
              </p:custDataLst>
            </p:nvPr>
          </p:nvSpPr>
          <p:spPr bwMode="auto">
            <a:xfrm>
              <a:off x="12895" y="3425"/>
              <a:ext cx="731" cy="728"/>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59" name="AutoShape 53"/>
            <p:cNvSpPr/>
            <p:nvPr>
              <p:custDataLst>
                <p:tags r:id="rId37"/>
              </p:custDataLst>
            </p:nvPr>
          </p:nvSpPr>
          <p:spPr bwMode="auto">
            <a:xfrm>
              <a:off x="13172" y="3688"/>
              <a:ext cx="196" cy="203"/>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8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60" name="AutoShape 54"/>
            <p:cNvSpPr/>
            <p:nvPr>
              <p:custDataLst>
                <p:tags r:id="rId38"/>
              </p:custDataLst>
            </p:nvPr>
          </p:nvSpPr>
          <p:spPr bwMode="auto">
            <a:xfrm>
              <a:off x="13044" y="3731"/>
              <a:ext cx="113" cy="116"/>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8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61" name="AutoShape 55"/>
            <p:cNvSpPr/>
            <p:nvPr>
              <p:custDataLst>
                <p:tags r:id="rId39"/>
              </p:custDataLst>
            </p:nvPr>
          </p:nvSpPr>
          <p:spPr bwMode="auto">
            <a:xfrm>
              <a:off x="13411" y="3680"/>
              <a:ext cx="113" cy="116"/>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62" name="组合 61"/>
          <p:cNvGrpSpPr/>
          <p:nvPr/>
        </p:nvGrpSpPr>
        <p:grpSpPr>
          <a:xfrm rot="0">
            <a:off x="6306820" y="2533650"/>
            <a:ext cx="462915" cy="462915"/>
            <a:chOff x="5394312" y="2141343"/>
            <a:chExt cx="359165" cy="359165"/>
          </a:xfrm>
          <a:solidFill>
            <a:srgbClr val="6169E6"/>
          </a:solidFill>
        </p:grpSpPr>
        <p:sp>
          <p:nvSpPr>
            <p:cNvPr id="63" name="AutoShape 56"/>
            <p:cNvSpPr/>
            <p:nvPr>
              <p:custDataLst>
                <p:tags r:id="rId40"/>
              </p:custDataLst>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64" name="AutoShape 57"/>
            <p:cNvSpPr/>
            <p:nvPr>
              <p:custDataLst>
                <p:tags r:id="rId41"/>
              </p:custDataLst>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65" name="AutoShape 58"/>
            <p:cNvSpPr/>
            <p:nvPr>
              <p:custDataLst>
                <p:tags r:id="rId42"/>
              </p:custDataLst>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66" name="AutoShape 59"/>
          <p:cNvSpPr/>
          <p:nvPr>
            <p:custDataLst>
              <p:tags r:id="rId43"/>
            </p:custDataLst>
          </p:nvPr>
        </p:nvSpPr>
        <p:spPr bwMode="auto">
          <a:xfrm>
            <a:off x="5364480" y="2533650"/>
            <a:ext cx="464185" cy="462280"/>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177" name="组合 176"/>
          <p:cNvGrpSpPr/>
          <p:nvPr/>
        </p:nvGrpSpPr>
        <p:grpSpPr>
          <a:xfrm rot="0">
            <a:off x="11054080" y="1559560"/>
            <a:ext cx="316230" cy="462280"/>
            <a:chOff x="17408" y="1894"/>
            <a:chExt cx="498" cy="728"/>
          </a:xfrm>
          <a:solidFill>
            <a:srgbClr val="6169E6"/>
          </a:solidFill>
        </p:grpSpPr>
        <p:sp>
          <p:nvSpPr>
            <p:cNvPr id="67" name="AutoShape 60"/>
            <p:cNvSpPr/>
            <p:nvPr>
              <p:custDataLst>
                <p:tags r:id="rId44"/>
              </p:custDataLst>
            </p:nvPr>
          </p:nvSpPr>
          <p:spPr bwMode="auto">
            <a:xfrm>
              <a:off x="17614" y="2097"/>
              <a:ext cx="45" cy="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68" name="AutoShape 61"/>
            <p:cNvSpPr/>
            <p:nvPr>
              <p:custDataLst>
                <p:tags r:id="rId45"/>
              </p:custDataLst>
            </p:nvPr>
          </p:nvSpPr>
          <p:spPr bwMode="auto">
            <a:xfrm>
              <a:off x="17614" y="2374"/>
              <a:ext cx="45" cy="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69" name="AutoShape 62"/>
            <p:cNvSpPr/>
            <p:nvPr>
              <p:custDataLst>
                <p:tags r:id="rId46"/>
              </p:custDataLst>
            </p:nvPr>
          </p:nvSpPr>
          <p:spPr bwMode="auto">
            <a:xfrm>
              <a:off x="17475" y="2235"/>
              <a:ext cx="45" cy="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70" name="AutoShape 63"/>
            <p:cNvSpPr/>
            <p:nvPr>
              <p:custDataLst>
                <p:tags r:id="rId47"/>
              </p:custDataLst>
            </p:nvPr>
          </p:nvSpPr>
          <p:spPr bwMode="auto">
            <a:xfrm>
              <a:off x="17749" y="2235"/>
              <a:ext cx="45" cy="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71" name="AutoShape 64"/>
            <p:cNvSpPr/>
            <p:nvPr>
              <p:custDataLst>
                <p:tags r:id="rId48"/>
              </p:custDataLst>
            </p:nvPr>
          </p:nvSpPr>
          <p:spPr bwMode="auto">
            <a:xfrm>
              <a:off x="17520" y="2326"/>
              <a:ext cx="45" cy="48"/>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72" name="AutoShape 65"/>
            <p:cNvSpPr/>
            <p:nvPr>
              <p:custDataLst>
                <p:tags r:id="rId49"/>
              </p:custDataLst>
            </p:nvPr>
          </p:nvSpPr>
          <p:spPr bwMode="auto">
            <a:xfrm>
              <a:off x="17520" y="2145"/>
              <a:ext cx="45" cy="4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73" name="AutoShape 66"/>
            <p:cNvSpPr/>
            <p:nvPr>
              <p:custDataLst>
                <p:tags r:id="rId50"/>
              </p:custDataLst>
            </p:nvPr>
          </p:nvSpPr>
          <p:spPr bwMode="auto">
            <a:xfrm>
              <a:off x="17704" y="2326"/>
              <a:ext cx="45" cy="48"/>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74" name="AutoShape 67"/>
            <p:cNvSpPr/>
            <p:nvPr>
              <p:custDataLst>
                <p:tags r:id="rId51"/>
              </p:custDataLst>
            </p:nvPr>
          </p:nvSpPr>
          <p:spPr bwMode="auto">
            <a:xfrm>
              <a:off x="17408" y="1894"/>
              <a:ext cx="499" cy="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75" name="AutoShape 68"/>
            <p:cNvSpPr/>
            <p:nvPr>
              <p:custDataLst>
                <p:tags r:id="rId52"/>
              </p:custDataLst>
            </p:nvPr>
          </p:nvSpPr>
          <p:spPr bwMode="auto">
            <a:xfrm>
              <a:off x="17614" y="2145"/>
              <a:ext cx="135" cy="139"/>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76" name="Group 69"/>
          <p:cNvGrpSpPr/>
          <p:nvPr/>
        </p:nvGrpSpPr>
        <p:grpSpPr>
          <a:xfrm rot="0">
            <a:off x="10113010" y="1573530"/>
            <a:ext cx="462915" cy="434340"/>
            <a:chOff x="10074275" y="1647825"/>
            <a:chExt cx="464344" cy="435769"/>
          </a:xfrm>
          <a:solidFill>
            <a:srgbClr val="6169E6"/>
          </a:solidFill>
        </p:grpSpPr>
        <p:sp>
          <p:nvSpPr>
            <p:cNvPr id="77" name="AutoShape 69"/>
            <p:cNvSpPr/>
            <p:nvPr>
              <p:custDataLst>
                <p:tags r:id="rId53"/>
              </p:custDataLst>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80"/>
                    <a:pt x="19575" y="20180"/>
                  </a:cubicBezTo>
                  <a:lnTo>
                    <a:pt x="2024" y="20180"/>
                  </a:lnTo>
                  <a:cubicBezTo>
                    <a:pt x="1651" y="2018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78" name="AutoShape 70"/>
            <p:cNvSpPr/>
            <p:nvPr>
              <p:custDataLst>
                <p:tags r:id="rId54"/>
              </p:custDataLst>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79" name="AutoShape 71"/>
            <p:cNvSpPr/>
            <p:nvPr>
              <p:custDataLst>
                <p:tags r:id="rId55"/>
              </p:custDataLst>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80" name="AutoShape 72"/>
            <p:cNvSpPr/>
            <p:nvPr>
              <p:custDataLst>
                <p:tags r:id="rId56"/>
              </p:custDataLst>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81" name="AutoShape 73"/>
            <p:cNvSpPr/>
            <p:nvPr>
              <p:custDataLst>
                <p:tags r:id="rId57"/>
              </p:custDataLst>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82" name="AutoShape 74"/>
            <p:cNvSpPr/>
            <p:nvPr>
              <p:custDataLst>
                <p:tags r:id="rId58"/>
              </p:custDataLst>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83" name="AutoShape 75"/>
            <p:cNvSpPr/>
            <p:nvPr>
              <p:custDataLst>
                <p:tags r:id="rId59"/>
              </p:custDataLst>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84" name="AutoShape 76"/>
            <p:cNvSpPr/>
            <p:nvPr>
              <p:custDataLst>
                <p:tags r:id="rId60"/>
              </p:custDataLst>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85" name="AutoShape 77"/>
            <p:cNvSpPr/>
            <p:nvPr>
              <p:custDataLst>
                <p:tags r:id="rId61"/>
              </p:custDataLst>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78" name="组合 177"/>
          <p:cNvGrpSpPr/>
          <p:nvPr/>
        </p:nvGrpSpPr>
        <p:grpSpPr>
          <a:xfrm rot="0">
            <a:off x="9201785" y="1559560"/>
            <a:ext cx="433070" cy="462280"/>
            <a:chOff x="14377" y="1894"/>
            <a:chExt cx="682" cy="728"/>
          </a:xfrm>
          <a:solidFill>
            <a:srgbClr val="6169E6"/>
          </a:solidFill>
        </p:grpSpPr>
        <p:sp>
          <p:nvSpPr>
            <p:cNvPr id="86" name="AutoShape 78"/>
            <p:cNvSpPr/>
            <p:nvPr>
              <p:custDataLst>
                <p:tags r:id="rId62"/>
              </p:custDataLst>
            </p:nvPr>
          </p:nvSpPr>
          <p:spPr bwMode="auto">
            <a:xfrm>
              <a:off x="14377" y="1894"/>
              <a:ext cx="683" cy="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18900"/>
                  </a:moveTo>
                  <a:cubicBezTo>
                    <a:pt x="2018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80" y="1955"/>
                    <a:pt x="20180" y="2700"/>
                  </a:cubicBezTo>
                  <a:cubicBezTo>
                    <a:pt x="20180" y="2700"/>
                    <a:pt x="20180" y="18900"/>
                    <a:pt x="2018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87" name="AutoShape 79"/>
            <p:cNvSpPr/>
            <p:nvPr>
              <p:custDataLst>
                <p:tags r:id="rId63"/>
              </p:custDataLst>
            </p:nvPr>
          </p:nvSpPr>
          <p:spPr bwMode="auto">
            <a:xfrm>
              <a:off x="14470" y="1984"/>
              <a:ext cx="499" cy="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88" name="AutoShape 80"/>
            <p:cNvSpPr/>
            <p:nvPr>
              <p:custDataLst>
                <p:tags r:id="rId64"/>
              </p:custDataLst>
            </p:nvPr>
          </p:nvSpPr>
          <p:spPr bwMode="auto">
            <a:xfrm>
              <a:off x="14741" y="2055"/>
              <a:ext cx="138" cy="1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89" name="Group 82"/>
          <p:cNvGrpSpPr/>
          <p:nvPr/>
        </p:nvGrpSpPr>
        <p:grpSpPr>
          <a:xfrm rot="0">
            <a:off x="8260715" y="1559560"/>
            <a:ext cx="462915" cy="462915"/>
            <a:chOff x="8216107" y="1647825"/>
            <a:chExt cx="464344" cy="464344"/>
          </a:xfrm>
          <a:solidFill>
            <a:srgbClr val="6169E6"/>
          </a:solidFill>
        </p:grpSpPr>
        <p:sp>
          <p:nvSpPr>
            <p:cNvPr id="90" name="AutoShape 81"/>
            <p:cNvSpPr/>
            <p:nvPr>
              <p:custDataLst>
                <p:tags r:id="rId65"/>
              </p:custDataLst>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91" name="AutoShape 82"/>
            <p:cNvSpPr/>
            <p:nvPr>
              <p:custDataLst>
                <p:tags r:id="rId66"/>
              </p:custDataLst>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92" name="AutoShape 83"/>
          <p:cNvSpPr/>
          <p:nvPr>
            <p:custDataLst>
              <p:tags r:id="rId67"/>
            </p:custDataLst>
          </p:nvPr>
        </p:nvSpPr>
        <p:spPr bwMode="auto">
          <a:xfrm>
            <a:off x="7320280" y="1638300"/>
            <a:ext cx="462280" cy="304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8"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93" name="组合 162"/>
          <p:cNvGrpSpPr/>
          <p:nvPr/>
        </p:nvGrpSpPr>
        <p:grpSpPr bwMode="auto">
          <a:xfrm rot="0">
            <a:off x="6377940" y="1559560"/>
            <a:ext cx="464185" cy="462280"/>
            <a:chOff x="4675188" y="1422400"/>
            <a:chExt cx="360362" cy="358775"/>
          </a:xfrm>
          <a:solidFill>
            <a:srgbClr val="6169E6"/>
          </a:solidFill>
        </p:grpSpPr>
        <p:sp>
          <p:nvSpPr>
            <p:cNvPr id="94" name="AutoShape 84"/>
            <p:cNvSpPr/>
            <p:nvPr>
              <p:custDataLst>
                <p:tags r:id="rId68"/>
              </p:custDataLst>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95" name="AutoShape 85"/>
            <p:cNvSpPr/>
            <p:nvPr>
              <p:custDataLst>
                <p:tags r:id="rId69"/>
              </p:custDataLst>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96" name="AutoShape 86"/>
            <p:cNvSpPr/>
            <p:nvPr>
              <p:custDataLst>
                <p:tags r:id="rId70"/>
              </p:custDataLst>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97" name="AutoShape 87"/>
            <p:cNvSpPr/>
            <p:nvPr>
              <p:custDataLst>
                <p:tags r:id="rId71"/>
              </p:custDataLst>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98" name="AutoShape 88"/>
            <p:cNvSpPr/>
            <p:nvPr>
              <p:custDataLst>
                <p:tags r:id="rId72"/>
              </p:custDataLst>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99" name="AutoShape 89"/>
            <p:cNvSpPr/>
            <p:nvPr>
              <p:custDataLst>
                <p:tags r:id="rId73"/>
              </p:custDataLst>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00" name="AutoShape 90"/>
            <p:cNvSpPr/>
            <p:nvPr>
              <p:custDataLst>
                <p:tags r:id="rId74"/>
              </p:custDataLst>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01" name="AutoShape 91"/>
            <p:cNvSpPr/>
            <p:nvPr>
              <p:custDataLst>
                <p:tags r:id="rId75"/>
              </p:custDataLst>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02" name="AutoShape 92"/>
            <p:cNvSpPr/>
            <p:nvPr>
              <p:custDataLst>
                <p:tags r:id="rId76"/>
              </p:custDataLst>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03" name="AutoShape 93"/>
            <p:cNvSpPr/>
            <p:nvPr>
              <p:custDataLst>
                <p:tags r:id="rId77"/>
              </p:custDataLst>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04" name="AutoShape 94"/>
            <p:cNvSpPr/>
            <p:nvPr>
              <p:custDataLst>
                <p:tags r:id="rId78"/>
              </p:custDataLst>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05" name="AutoShape 95"/>
            <p:cNvSpPr/>
            <p:nvPr>
              <p:custDataLst>
                <p:tags r:id="rId79"/>
              </p:custDataLst>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06" name="AutoShape 96"/>
            <p:cNvSpPr/>
            <p:nvPr>
              <p:custDataLst>
                <p:tags r:id="rId80"/>
              </p:custDataLst>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07" name="组合 106"/>
          <p:cNvGrpSpPr/>
          <p:nvPr/>
        </p:nvGrpSpPr>
        <p:grpSpPr>
          <a:xfrm rot="0">
            <a:off x="5509260" y="4345305"/>
            <a:ext cx="318770" cy="462280"/>
            <a:chOff x="3965575" y="3582988"/>
            <a:chExt cx="247650" cy="358775"/>
          </a:xfrm>
          <a:solidFill>
            <a:srgbClr val="6169E6"/>
          </a:solidFill>
        </p:grpSpPr>
        <p:sp>
          <p:nvSpPr>
            <p:cNvPr id="108" name="AutoShape 97"/>
            <p:cNvSpPr/>
            <p:nvPr>
              <p:custDataLst>
                <p:tags r:id="rId81"/>
              </p:custDataLst>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09" name="AutoShape 98"/>
            <p:cNvSpPr/>
            <p:nvPr>
              <p:custDataLst>
                <p:tags r:id="rId82"/>
              </p:custDataLst>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10" name="AutoShape 99"/>
            <p:cNvSpPr/>
            <p:nvPr>
              <p:custDataLst>
                <p:tags r:id="rId83"/>
              </p:custDataLst>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111" name="AutoShape 100"/>
          <p:cNvSpPr/>
          <p:nvPr>
            <p:custDataLst>
              <p:tags r:id="rId84"/>
            </p:custDataLst>
          </p:nvPr>
        </p:nvSpPr>
        <p:spPr bwMode="auto">
          <a:xfrm>
            <a:off x="4525010" y="4345305"/>
            <a:ext cx="405130" cy="4622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187" name="组合 186"/>
          <p:cNvGrpSpPr/>
          <p:nvPr/>
        </p:nvGrpSpPr>
        <p:grpSpPr>
          <a:xfrm rot="0">
            <a:off x="2614930" y="4373880"/>
            <a:ext cx="462280" cy="405130"/>
            <a:chOff x="4054" y="6323"/>
            <a:chExt cx="728" cy="638"/>
          </a:xfrm>
          <a:solidFill>
            <a:srgbClr val="6169E6"/>
          </a:solidFill>
        </p:grpSpPr>
        <p:sp>
          <p:nvSpPr>
            <p:cNvPr id="114" name="AutoShape 103"/>
            <p:cNvSpPr/>
            <p:nvPr>
              <p:custDataLst>
                <p:tags r:id="rId85"/>
              </p:custDataLst>
            </p:nvPr>
          </p:nvSpPr>
          <p:spPr bwMode="auto">
            <a:xfrm>
              <a:off x="4170" y="6436"/>
              <a:ext cx="261" cy="1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80"/>
                  </a:cubicBezTo>
                  <a:cubicBezTo>
                    <a:pt x="0" y="20954"/>
                    <a:pt x="420" y="21600"/>
                    <a:pt x="939" y="21600"/>
                  </a:cubicBezTo>
                  <a:cubicBezTo>
                    <a:pt x="1457" y="21600"/>
                    <a:pt x="1878" y="20954"/>
                    <a:pt x="1878" y="2018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15" name="AutoShape 104"/>
            <p:cNvSpPr/>
            <p:nvPr>
              <p:custDataLst>
                <p:tags r:id="rId86"/>
              </p:custDataLst>
            </p:nvPr>
          </p:nvSpPr>
          <p:spPr bwMode="auto">
            <a:xfrm>
              <a:off x="4054" y="6323"/>
              <a:ext cx="728" cy="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85" name="组合 184"/>
          <p:cNvGrpSpPr/>
          <p:nvPr/>
        </p:nvGrpSpPr>
        <p:grpSpPr>
          <a:xfrm rot="0">
            <a:off x="1673860" y="4431665"/>
            <a:ext cx="462280" cy="289560"/>
            <a:chOff x="2595" y="6413"/>
            <a:chExt cx="728" cy="456"/>
          </a:xfrm>
          <a:solidFill>
            <a:srgbClr val="6169E6"/>
          </a:solidFill>
        </p:grpSpPr>
        <p:sp>
          <p:nvSpPr>
            <p:cNvPr id="116" name="AutoShape 105"/>
            <p:cNvSpPr/>
            <p:nvPr>
              <p:custDataLst>
                <p:tags r:id="rId87"/>
              </p:custDataLst>
            </p:nvPr>
          </p:nvSpPr>
          <p:spPr bwMode="auto">
            <a:xfrm>
              <a:off x="2595" y="6413"/>
              <a:ext cx="728" cy="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8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17" name="AutoShape 106"/>
            <p:cNvSpPr/>
            <p:nvPr>
              <p:custDataLst>
                <p:tags r:id="rId88"/>
              </p:custDataLst>
            </p:nvPr>
          </p:nvSpPr>
          <p:spPr bwMode="auto">
            <a:xfrm>
              <a:off x="2869" y="6551"/>
              <a:ext cx="103" cy="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18" name="AutoShape 107"/>
            <p:cNvSpPr/>
            <p:nvPr>
              <p:custDataLst>
                <p:tags r:id="rId89"/>
              </p:custDataLst>
            </p:nvPr>
          </p:nvSpPr>
          <p:spPr bwMode="auto">
            <a:xfrm>
              <a:off x="2801" y="6481"/>
              <a:ext cx="319" cy="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86" name="组合 185"/>
          <p:cNvGrpSpPr/>
          <p:nvPr/>
        </p:nvGrpSpPr>
        <p:grpSpPr>
          <a:xfrm rot="0">
            <a:off x="789305" y="4345305"/>
            <a:ext cx="347980" cy="462280"/>
            <a:chOff x="1246" y="6278"/>
            <a:chExt cx="548" cy="728"/>
          </a:xfrm>
          <a:solidFill>
            <a:srgbClr val="6169E6"/>
          </a:solidFill>
        </p:grpSpPr>
        <p:sp>
          <p:nvSpPr>
            <p:cNvPr id="119" name="AutoShape 108"/>
            <p:cNvSpPr/>
            <p:nvPr>
              <p:custDataLst>
                <p:tags r:id="rId90"/>
              </p:custDataLst>
            </p:nvPr>
          </p:nvSpPr>
          <p:spPr bwMode="auto">
            <a:xfrm>
              <a:off x="1383" y="6413"/>
              <a:ext cx="274" cy="2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20" name="AutoShape 109"/>
            <p:cNvSpPr/>
            <p:nvPr>
              <p:custDataLst>
                <p:tags r:id="rId91"/>
              </p:custDataLst>
            </p:nvPr>
          </p:nvSpPr>
          <p:spPr bwMode="auto">
            <a:xfrm>
              <a:off x="1246" y="6278"/>
              <a:ext cx="548" cy="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80"/>
                  </a:moveTo>
                  <a:cubicBezTo>
                    <a:pt x="10885" y="20184"/>
                    <a:pt x="10830" y="20215"/>
                    <a:pt x="10782" y="20237"/>
                  </a:cubicBezTo>
                  <a:cubicBezTo>
                    <a:pt x="10774" y="20218"/>
                    <a:pt x="10707" y="2018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8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21" name="Group 112"/>
          <p:cNvGrpSpPr/>
          <p:nvPr/>
        </p:nvGrpSpPr>
        <p:grpSpPr>
          <a:xfrm rot="0">
            <a:off x="5436870" y="3427730"/>
            <a:ext cx="463550" cy="434340"/>
            <a:chOff x="5368132" y="3540125"/>
            <a:chExt cx="465138" cy="435769"/>
          </a:xfrm>
          <a:solidFill>
            <a:srgbClr val="6169E6"/>
          </a:solidFill>
        </p:grpSpPr>
        <p:sp>
          <p:nvSpPr>
            <p:cNvPr id="122" name="AutoShape 110"/>
            <p:cNvSpPr/>
            <p:nvPr>
              <p:custDataLst>
                <p:tags r:id="rId92"/>
              </p:custDataLst>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23" name="AutoShape 111"/>
            <p:cNvSpPr/>
            <p:nvPr>
              <p:custDataLst>
                <p:tags r:id="rId93"/>
              </p:custDataLst>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124" name="AutoShape 112"/>
          <p:cNvSpPr/>
          <p:nvPr>
            <p:custDataLst>
              <p:tags r:id="rId94"/>
            </p:custDataLst>
          </p:nvPr>
        </p:nvSpPr>
        <p:spPr bwMode="auto">
          <a:xfrm>
            <a:off x="4495800" y="3413760"/>
            <a:ext cx="464185" cy="46228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125" name="组合 124"/>
          <p:cNvGrpSpPr/>
          <p:nvPr/>
        </p:nvGrpSpPr>
        <p:grpSpPr>
          <a:xfrm rot="0">
            <a:off x="3627755" y="3413125"/>
            <a:ext cx="318135" cy="463550"/>
            <a:chOff x="2528974" y="2863357"/>
            <a:chExt cx="246811" cy="359779"/>
          </a:xfrm>
          <a:solidFill>
            <a:srgbClr val="6169E6"/>
          </a:solidFill>
        </p:grpSpPr>
        <p:sp>
          <p:nvSpPr>
            <p:cNvPr id="126" name="AutoShape 113"/>
            <p:cNvSpPr/>
            <p:nvPr>
              <p:custDataLst>
                <p:tags r:id="rId95"/>
              </p:custDataLst>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27" name="AutoShape 114"/>
            <p:cNvSpPr/>
            <p:nvPr>
              <p:custDataLst>
                <p:tags r:id="rId96"/>
              </p:custDataLst>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131" name="AutoShape 117"/>
          <p:cNvSpPr/>
          <p:nvPr>
            <p:custDataLst>
              <p:tags r:id="rId97"/>
            </p:custDataLst>
          </p:nvPr>
        </p:nvSpPr>
        <p:spPr bwMode="auto">
          <a:xfrm>
            <a:off x="1672590" y="3470910"/>
            <a:ext cx="464185" cy="347980"/>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r>
              <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rPr>
              <a:t>	</a:t>
            </a: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132" name="Group 121"/>
          <p:cNvGrpSpPr/>
          <p:nvPr/>
        </p:nvGrpSpPr>
        <p:grpSpPr>
          <a:xfrm rot="0">
            <a:off x="732155" y="3470910"/>
            <a:ext cx="462915" cy="347345"/>
            <a:chOff x="723900" y="3569494"/>
            <a:chExt cx="464344" cy="348456"/>
          </a:xfrm>
          <a:solidFill>
            <a:srgbClr val="6169E6"/>
          </a:solidFill>
        </p:grpSpPr>
        <p:sp>
          <p:nvSpPr>
            <p:cNvPr id="133" name="AutoShape 118"/>
            <p:cNvSpPr/>
            <p:nvPr>
              <p:custDataLst>
                <p:tags r:id="rId98"/>
              </p:custDataLst>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34" name="AutoShape 119"/>
            <p:cNvSpPr/>
            <p:nvPr>
              <p:custDataLst>
                <p:tags r:id="rId99"/>
              </p:custDataLst>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35" name="Group 124"/>
          <p:cNvGrpSpPr/>
          <p:nvPr/>
        </p:nvGrpSpPr>
        <p:grpSpPr>
          <a:xfrm rot="0">
            <a:off x="4423410" y="2569845"/>
            <a:ext cx="463550" cy="389890"/>
            <a:chOff x="5368132" y="2625725"/>
            <a:chExt cx="465138" cy="391319"/>
          </a:xfrm>
          <a:solidFill>
            <a:srgbClr val="6169E6"/>
          </a:solidFill>
        </p:grpSpPr>
        <p:sp>
          <p:nvSpPr>
            <p:cNvPr id="136" name="AutoShape 120"/>
            <p:cNvSpPr/>
            <p:nvPr>
              <p:custDataLst>
                <p:tags r:id="rId100"/>
              </p:custDataLst>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37" name="AutoShape 121"/>
            <p:cNvSpPr/>
            <p:nvPr>
              <p:custDataLst>
                <p:tags r:id="rId101"/>
              </p:custDataLst>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38" name="AutoShape 122"/>
            <p:cNvSpPr/>
            <p:nvPr>
              <p:custDataLst>
                <p:tags r:id="rId102"/>
              </p:custDataLst>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39" name="组合 138"/>
          <p:cNvGrpSpPr/>
          <p:nvPr/>
        </p:nvGrpSpPr>
        <p:grpSpPr>
          <a:xfrm rot="0">
            <a:off x="3504565" y="2533650"/>
            <a:ext cx="462915" cy="462915"/>
            <a:chOff x="3191434" y="2145028"/>
            <a:chExt cx="359165" cy="359165"/>
          </a:xfrm>
          <a:solidFill>
            <a:srgbClr val="6169E6"/>
          </a:solidFill>
        </p:grpSpPr>
        <p:sp>
          <p:nvSpPr>
            <p:cNvPr id="140" name="AutoShape 123"/>
            <p:cNvSpPr/>
            <p:nvPr>
              <p:custDataLst>
                <p:tags r:id="rId103"/>
              </p:custDataLst>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41" name="AutoShape 124"/>
            <p:cNvSpPr/>
            <p:nvPr>
              <p:custDataLst>
                <p:tags r:id="rId104"/>
              </p:custDataLst>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42" name="AutoShape 125"/>
            <p:cNvSpPr/>
            <p:nvPr>
              <p:custDataLst>
                <p:tags r:id="rId105"/>
              </p:custDataLst>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43" name="组合 142"/>
          <p:cNvGrpSpPr/>
          <p:nvPr/>
        </p:nvGrpSpPr>
        <p:grpSpPr>
          <a:xfrm rot="0">
            <a:off x="2541905" y="2533650"/>
            <a:ext cx="462915" cy="462915"/>
            <a:chOff x="2473104" y="2145028"/>
            <a:chExt cx="359165" cy="359165"/>
          </a:xfrm>
          <a:solidFill>
            <a:srgbClr val="6169E6"/>
          </a:solidFill>
        </p:grpSpPr>
        <p:sp>
          <p:nvSpPr>
            <p:cNvPr id="144" name="AutoShape 126"/>
            <p:cNvSpPr/>
            <p:nvPr>
              <p:custDataLst>
                <p:tags r:id="rId106"/>
              </p:custDataLst>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45" name="AutoShape 127"/>
            <p:cNvSpPr/>
            <p:nvPr>
              <p:custDataLst>
                <p:tags r:id="rId107"/>
              </p:custDataLst>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46" name="组合 138"/>
          <p:cNvGrpSpPr/>
          <p:nvPr/>
        </p:nvGrpSpPr>
        <p:grpSpPr bwMode="auto">
          <a:xfrm rot="0">
            <a:off x="1600835" y="2533650"/>
            <a:ext cx="464185" cy="462280"/>
            <a:chOff x="1754188" y="2144713"/>
            <a:chExt cx="360362" cy="358775"/>
          </a:xfrm>
          <a:solidFill>
            <a:srgbClr val="6169E6"/>
          </a:solidFill>
        </p:grpSpPr>
        <p:sp>
          <p:nvSpPr>
            <p:cNvPr id="147" name="AutoShape 128"/>
            <p:cNvSpPr/>
            <p:nvPr>
              <p:custDataLst>
                <p:tags r:id="rId108"/>
              </p:custDataLst>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48" name="AutoShape 129"/>
            <p:cNvSpPr/>
            <p:nvPr>
              <p:custDataLst>
                <p:tags r:id="rId109"/>
              </p:custDataLst>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179" name="组合 178"/>
          <p:cNvGrpSpPr/>
          <p:nvPr/>
        </p:nvGrpSpPr>
        <p:grpSpPr>
          <a:xfrm rot="0">
            <a:off x="760730" y="2533650"/>
            <a:ext cx="405130" cy="462280"/>
            <a:chOff x="1201" y="3425"/>
            <a:chExt cx="638" cy="728"/>
          </a:xfrm>
          <a:solidFill>
            <a:srgbClr val="6169E6"/>
          </a:solidFill>
        </p:grpSpPr>
        <p:sp>
          <p:nvSpPr>
            <p:cNvPr id="150" name="AutoShape 131"/>
            <p:cNvSpPr/>
            <p:nvPr>
              <p:custDataLst>
                <p:tags r:id="rId110"/>
              </p:custDataLst>
            </p:nvPr>
          </p:nvSpPr>
          <p:spPr bwMode="auto">
            <a:xfrm>
              <a:off x="1201" y="3425"/>
              <a:ext cx="638" cy="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51" name="AutoShape 132"/>
            <p:cNvSpPr/>
            <p:nvPr>
              <p:custDataLst>
                <p:tags r:id="rId111"/>
              </p:custDataLst>
            </p:nvPr>
          </p:nvSpPr>
          <p:spPr bwMode="auto">
            <a:xfrm>
              <a:off x="1474" y="3619"/>
              <a:ext cx="93" cy="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80"/>
                  </a:lnTo>
                  <a:lnTo>
                    <a:pt x="5399" y="20180"/>
                  </a:lnTo>
                  <a:cubicBezTo>
                    <a:pt x="5399" y="20180"/>
                    <a:pt x="5399" y="1440"/>
                    <a:pt x="5399" y="1440"/>
                  </a:cubicBezTo>
                  <a:close/>
                  <a:moveTo>
                    <a:pt x="5399" y="21600"/>
                  </a:moveTo>
                  <a:lnTo>
                    <a:pt x="16199" y="21600"/>
                  </a:lnTo>
                  <a:cubicBezTo>
                    <a:pt x="19187" y="21600"/>
                    <a:pt x="21600" y="20956"/>
                    <a:pt x="21600" y="20180"/>
                  </a:cubicBezTo>
                  <a:lnTo>
                    <a:pt x="21600" y="1440"/>
                  </a:lnTo>
                  <a:cubicBezTo>
                    <a:pt x="21600" y="644"/>
                    <a:pt x="19187" y="0"/>
                    <a:pt x="16199" y="0"/>
                  </a:cubicBezTo>
                  <a:lnTo>
                    <a:pt x="5399" y="0"/>
                  </a:lnTo>
                  <a:cubicBezTo>
                    <a:pt x="2412" y="0"/>
                    <a:pt x="0" y="644"/>
                    <a:pt x="0" y="1440"/>
                  </a:cubicBezTo>
                  <a:lnTo>
                    <a:pt x="0" y="20180"/>
                  </a:lnTo>
                  <a:cubicBezTo>
                    <a:pt x="0" y="20956"/>
                    <a:pt x="2412" y="21600"/>
                    <a:pt x="5399" y="216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52" name="AutoShape 133"/>
            <p:cNvSpPr/>
            <p:nvPr>
              <p:custDataLst>
                <p:tags r:id="rId112"/>
              </p:custDataLst>
            </p:nvPr>
          </p:nvSpPr>
          <p:spPr bwMode="auto">
            <a:xfrm>
              <a:off x="1475" y="3619"/>
              <a:ext cx="90" cy="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80"/>
                  </a:lnTo>
                  <a:lnTo>
                    <a:pt x="5399" y="20180"/>
                  </a:lnTo>
                  <a:cubicBezTo>
                    <a:pt x="5399" y="20180"/>
                    <a:pt x="5399" y="1440"/>
                    <a:pt x="5399" y="1440"/>
                  </a:cubicBezTo>
                  <a:close/>
                  <a:moveTo>
                    <a:pt x="5399" y="21600"/>
                  </a:moveTo>
                  <a:lnTo>
                    <a:pt x="16199" y="21600"/>
                  </a:lnTo>
                  <a:cubicBezTo>
                    <a:pt x="19187" y="21600"/>
                    <a:pt x="21600" y="20956"/>
                    <a:pt x="21600" y="20180"/>
                  </a:cubicBezTo>
                  <a:lnTo>
                    <a:pt x="21600" y="1440"/>
                  </a:lnTo>
                  <a:cubicBezTo>
                    <a:pt x="21600" y="644"/>
                    <a:pt x="19187" y="0"/>
                    <a:pt x="16199" y="0"/>
                  </a:cubicBezTo>
                  <a:lnTo>
                    <a:pt x="5399" y="0"/>
                  </a:lnTo>
                  <a:cubicBezTo>
                    <a:pt x="2412" y="0"/>
                    <a:pt x="0" y="644"/>
                    <a:pt x="0" y="1440"/>
                  </a:cubicBezTo>
                  <a:lnTo>
                    <a:pt x="0" y="20180"/>
                  </a:lnTo>
                  <a:cubicBezTo>
                    <a:pt x="0" y="20956"/>
                    <a:pt x="2412" y="21600"/>
                    <a:pt x="5399" y="216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53" name="AutoShape 134"/>
            <p:cNvSpPr/>
            <p:nvPr>
              <p:custDataLst>
                <p:tags r:id="rId113"/>
              </p:custDataLst>
            </p:nvPr>
          </p:nvSpPr>
          <p:spPr bwMode="auto">
            <a:xfrm>
              <a:off x="1475" y="3619"/>
              <a:ext cx="90" cy="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80"/>
                  </a:lnTo>
                  <a:lnTo>
                    <a:pt x="5399" y="20180"/>
                  </a:lnTo>
                  <a:cubicBezTo>
                    <a:pt x="5399" y="20180"/>
                    <a:pt x="5399" y="1440"/>
                    <a:pt x="5399" y="1440"/>
                  </a:cubicBezTo>
                  <a:close/>
                  <a:moveTo>
                    <a:pt x="5399" y="21600"/>
                  </a:moveTo>
                  <a:lnTo>
                    <a:pt x="16199" y="21600"/>
                  </a:lnTo>
                  <a:cubicBezTo>
                    <a:pt x="19187" y="21600"/>
                    <a:pt x="21600" y="20956"/>
                    <a:pt x="21600" y="20180"/>
                  </a:cubicBezTo>
                  <a:lnTo>
                    <a:pt x="21600" y="1440"/>
                  </a:lnTo>
                  <a:cubicBezTo>
                    <a:pt x="21600" y="644"/>
                    <a:pt x="19187" y="0"/>
                    <a:pt x="16199" y="0"/>
                  </a:cubicBezTo>
                  <a:lnTo>
                    <a:pt x="5399" y="0"/>
                  </a:lnTo>
                  <a:cubicBezTo>
                    <a:pt x="2412" y="0"/>
                    <a:pt x="0" y="644"/>
                    <a:pt x="0" y="1440"/>
                  </a:cubicBezTo>
                  <a:lnTo>
                    <a:pt x="0" y="20180"/>
                  </a:lnTo>
                  <a:cubicBezTo>
                    <a:pt x="0" y="20956"/>
                    <a:pt x="2412" y="21600"/>
                    <a:pt x="5399" y="216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154" name="AutoShape 135"/>
          <p:cNvSpPr/>
          <p:nvPr>
            <p:custDataLst>
              <p:tags r:id="rId114"/>
            </p:custDataLst>
          </p:nvPr>
        </p:nvSpPr>
        <p:spPr bwMode="auto">
          <a:xfrm>
            <a:off x="5437505" y="1632585"/>
            <a:ext cx="462280" cy="3168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176" name="组合 175"/>
          <p:cNvGrpSpPr/>
          <p:nvPr/>
        </p:nvGrpSpPr>
        <p:grpSpPr>
          <a:xfrm rot="0">
            <a:off x="4495800" y="1558925"/>
            <a:ext cx="463550" cy="463550"/>
            <a:chOff x="6969" y="1900"/>
            <a:chExt cx="730" cy="730"/>
          </a:xfrm>
          <a:solidFill>
            <a:srgbClr val="6169E6"/>
          </a:solidFill>
        </p:grpSpPr>
        <p:sp>
          <p:nvSpPr>
            <p:cNvPr id="155" name="AutoShape 136"/>
            <p:cNvSpPr/>
            <p:nvPr>
              <p:custDataLst>
                <p:tags r:id="rId115"/>
              </p:custDataLst>
            </p:nvPr>
          </p:nvSpPr>
          <p:spPr bwMode="auto">
            <a:xfrm>
              <a:off x="7359" y="1994"/>
              <a:ext cx="238" cy="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56" name="AutoShape 137"/>
            <p:cNvSpPr/>
            <p:nvPr>
              <p:custDataLst>
                <p:tags r:id="rId116"/>
              </p:custDataLst>
            </p:nvPr>
          </p:nvSpPr>
          <p:spPr bwMode="auto">
            <a:xfrm>
              <a:off x="6969" y="1900"/>
              <a:ext cx="731" cy="731"/>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57" name="AutoShape 138"/>
            <p:cNvSpPr/>
            <p:nvPr>
              <p:custDataLst>
                <p:tags r:id="rId117"/>
              </p:custDataLst>
            </p:nvPr>
          </p:nvSpPr>
          <p:spPr bwMode="auto">
            <a:xfrm>
              <a:off x="7359" y="1900"/>
              <a:ext cx="341" cy="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85"/>
                  </a:cubicBezTo>
                  <a:lnTo>
                    <a:pt x="18720" y="20185"/>
                  </a:lnTo>
                  <a:cubicBezTo>
                    <a:pt x="18722" y="20959"/>
                    <a:pt x="19366" y="21600"/>
                    <a:pt x="20180" y="21600"/>
                  </a:cubicBezTo>
                  <a:cubicBezTo>
                    <a:pt x="20955" y="21600"/>
                    <a:pt x="21599" y="20956"/>
                    <a:pt x="21599" y="20180"/>
                  </a:cubicBezTo>
                  <a:cubicBezTo>
                    <a:pt x="21599" y="20185"/>
                    <a:pt x="21597" y="2018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158" name="AutoShape 139"/>
          <p:cNvSpPr/>
          <p:nvPr>
            <p:custDataLst>
              <p:tags r:id="rId118"/>
            </p:custDataLst>
          </p:nvPr>
        </p:nvSpPr>
        <p:spPr bwMode="auto">
          <a:xfrm>
            <a:off x="3555365" y="1565910"/>
            <a:ext cx="462280" cy="450215"/>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175" name="组合 174"/>
          <p:cNvGrpSpPr/>
          <p:nvPr/>
        </p:nvGrpSpPr>
        <p:grpSpPr>
          <a:xfrm rot="0">
            <a:off x="2614930" y="1610995"/>
            <a:ext cx="462280" cy="359410"/>
            <a:chOff x="4054" y="1994"/>
            <a:chExt cx="728" cy="566"/>
          </a:xfrm>
          <a:solidFill>
            <a:srgbClr val="6169E6"/>
          </a:solidFill>
        </p:grpSpPr>
        <p:sp>
          <p:nvSpPr>
            <p:cNvPr id="159" name="AutoShape 140"/>
            <p:cNvSpPr/>
            <p:nvPr>
              <p:custDataLst>
                <p:tags r:id="rId119"/>
              </p:custDataLst>
            </p:nvPr>
          </p:nvSpPr>
          <p:spPr bwMode="auto">
            <a:xfrm>
              <a:off x="4144" y="2084"/>
              <a:ext cx="457" cy="370"/>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88" y="8008"/>
                    <a:pt x="2018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60" name="AutoShape 141"/>
            <p:cNvSpPr/>
            <p:nvPr>
              <p:custDataLst>
                <p:tags r:id="rId120"/>
              </p:custDataLst>
            </p:nvPr>
          </p:nvSpPr>
          <p:spPr bwMode="auto">
            <a:xfrm>
              <a:off x="4054" y="1994"/>
              <a:ext cx="728" cy="567"/>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61" name="AutoShape 142"/>
            <p:cNvSpPr/>
            <p:nvPr>
              <p:custDataLst>
                <p:tags r:id="rId121"/>
              </p:custDataLst>
            </p:nvPr>
          </p:nvSpPr>
          <p:spPr bwMode="auto">
            <a:xfrm>
              <a:off x="4624" y="2107"/>
              <a:ext cx="68" cy="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62" name="AutoShape 143"/>
            <p:cNvSpPr/>
            <p:nvPr>
              <p:custDataLst>
                <p:tags r:id="rId122"/>
              </p:custDataLst>
            </p:nvPr>
          </p:nvSpPr>
          <p:spPr bwMode="auto">
            <a:xfrm>
              <a:off x="4601" y="2403"/>
              <a:ext cx="90" cy="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63" name="AutoShape 144"/>
            <p:cNvSpPr/>
            <p:nvPr>
              <p:custDataLst>
                <p:tags r:id="rId123"/>
              </p:custDataLst>
            </p:nvPr>
          </p:nvSpPr>
          <p:spPr bwMode="auto">
            <a:xfrm>
              <a:off x="4624" y="2335"/>
              <a:ext cx="90" cy="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64" name="AutoShape 145"/>
            <p:cNvSpPr/>
            <p:nvPr>
              <p:custDataLst>
                <p:tags r:id="rId124"/>
              </p:custDataLst>
            </p:nvPr>
          </p:nvSpPr>
          <p:spPr bwMode="auto">
            <a:xfrm>
              <a:off x="4624" y="2268"/>
              <a:ext cx="90" cy="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65" name="AutoShape 146"/>
            <p:cNvSpPr/>
            <p:nvPr>
              <p:custDataLst>
                <p:tags r:id="rId125"/>
              </p:custDataLst>
            </p:nvPr>
          </p:nvSpPr>
          <p:spPr bwMode="auto">
            <a:xfrm>
              <a:off x="4237" y="2174"/>
              <a:ext cx="135" cy="97"/>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grpSp>
        <p:nvGrpSpPr>
          <p:cNvPr id="2" name="组合 1"/>
          <p:cNvGrpSpPr/>
          <p:nvPr/>
        </p:nvGrpSpPr>
        <p:grpSpPr>
          <a:xfrm rot="0">
            <a:off x="1672590" y="1587500"/>
            <a:ext cx="464185" cy="407035"/>
            <a:chOff x="1035050" y="1447800"/>
            <a:chExt cx="360363" cy="315913"/>
          </a:xfrm>
          <a:solidFill>
            <a:srgbClr val="6169E6"/>
          </a:solidFill>
        </p:grpSpPr>
        <p:sp>
          <p:nvSpPr>
            <p:cNvPr id="166" name="AutoShape 147"/>
            <p:cNvSpPr/>
            <p:nvPr>
              <p:custDataLst>
                <p:tags r:id="rId126"/>
              </p:custDataLst>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67" name="AutoShape 148"/>
            <p:cNvSpPr/>
            <p:nvPr>
              <p:custDataLst>
                <p:tags r:id="rId127"/>
              </p:custDataLst>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sp>
        <p:nvSpPr>
          <p:cNvPr id="168" name="AutoShape 149"/>
          <p:cNvSpPr/>
          <p:nvPr>
            <p:custDataLst>
              <p:tags r:id="rId128"/>
            </p:custDataLst>
          </p:nvPr>
        </p:nvSpPr>
        <p:spPr bwMode="auto">
          <a:xfrm>
            <a:off x="732155" y="1624965"/>
            <a:ext cx="462280" cy="3314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8"/>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grpSp>
        <p:nvGrpSpPr>
          <p:cNvPr id="169" name="组合 168"/>
          <p:cNvGrpSpPr/>
          <p:nvPr/>
        </p:nvGrpSpPr>
        <p:grpSpPr>
          <a:xfrm rot="0">
            <a:off x="6355080" y="3400425"/>
            <a:ext cx="560705" cy="488950"/>
            <a:chOff x="4675188" y="2882900"/>
            <a:chExt cx="360362" cy="314325"/>
          </a:xfrm>
          <a:solidFill>
            <a:srgbClr val="6169E6"/>
          </a:solidFill>
        </p:grpSpPr>
        <p:sp>
          <p:nvSpPr>
            <p:cNvPr id="170" name="AutoShape 43"/>
            <p:cNvSpPr/>
            <p:nvPr>
              <p:custDataLst>
                <p:tags r:id="rId129"/>
              </p:custDataLst>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27506E"/>
                </a:solidFill>
                <a:effectLst>
                  <a:outerShdw blurRad="38100" dist="38100" dir="2700000" algn="tl">
                    <a:srgbClr val="000000"/>
                  </a:outerShdw>
                </a:effectLst>
                <a:latin typeface="Gill Sans" panose="020B0502020104020203" charset="0"/>
                <a:ea typeface="宋体" pitchFamily="2" charset="-122"/>
                <a:sym typeface="Gill Sans" panose="020B0502020104020203" charset="0"/>
              </a:endParaRPr>
            </a:p>
          </p:txBody>
        </p:sp>
        <p:sp>
          <p:nvSpPr>
            <p:cNvPr id="171" name="AutoShape 44"/>
            <p:cNvSpPr/>
            <p:nvPr>
              <p:custDataLst>
                <p:tags r:id="rId130"/>
              </p:custDataLst>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27506E"/>
                </a:solidFill>
                <a:effectLst>
                  <a:outerShdw blurRad="38100" dist="38100" dir="2700000" algn="tl">
                    <a:srgbClr val="000000"/>
                  </a:outerShdw>
                </a:effectLst>
                <a:latin typeface="Gill Sans" panose="020B0502020104020203" charset="0"/>
                <a:ea typeface="宋体" pitchFamily="2" charset="-122"/>
                <a:sym typeface="Gill Sans" panose="020B0502020104020203" charset="0"/>
              </a:endParaRPr>
            </a:p>
          </p:txBody>
        </p:sp>
        <p:sp>
          <p:nvSpPr>
            <p:cNvPr id="172" name="AutoShape 45"/>
            <p:cNvSpPr/>
            <p:nvPr>
              <p:custDataLst>
                <p:tags r:id="rId131"/>
              </p:custDataLst>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27506E"/>
                </a:solidFill>
                <a:effectLst>
                  <a:outerShdw blurRad="38100" dist="38100" dir="2700000" algn="tl">
                    <a:srgbClr val="000000"/>
                  </a:outerShdw>
                </a:effectLst>
                <a:latin typeface="Gill Sans" panose="020B0502020104020203" charset="0"/>
                <a:ea typeface="宋体" pitchFamily="2" charset="-122"/>
                <a:sym typeface="Gill Sans" panose="020B0502020104020203" charset="0"/>
              </a:endParaRPr>
            </a:p>
          </p:txBody>
        </p:sp>
      </p:grpSp>
      <p:grpSp>
        <p:nvGrpSpPr>
          <p:cNvPr id="3" name="组合 2"/>
          <p:cNvGrpSpPr/>
          <p:nvPr/>
        </p:nvGrpSpPr>
        <p:grpSpPr>
          <a:xfrm rot="0">
            <a:off x="1625600" y="5314315"/>
            <a:ext cx="463550" cy="434340"/>
            <a:chOff x="9023" y="5174"/>
            <a:chExt cx="730" cy="684"/>
          </a:xfrm>
          <a:solidFill>
            <a:srgbClr val="6169E6"/>
          </a:solidFill>
        </p:grpSpPr>
        <p:sp>
          <p:nvSpPr>
            <p:cNvPr id="48" name="AutoShape 111"/>
            <p:cNvSpPr/>
            <p:nvPr>
              <p:custDataLst>
                <p:tags r:id="rId132"/>
              </p:custDataLst>
            </p:nvPr>
          </p:nvSpPr>
          <p:spPr bwMode="auto">
            <a:xfrm>
              <a:off x="9023" y="5174"/>
              <a:ext cx="730" cy="6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217" name="Freeform 207"/>
            <p:cNvSpPr/>
            <p:nvPr>
              <p:custDataLst>
                <p:tags r:id="rId133"/>
              </p:custDataLst>
            </p:nvPr>
          </p:nvSpPr>
          <p:spPr bwMode="auto">
            <a:xfrm>
              <a:off x="9126" y="5334"/>
              <a:ext cx="523" cy="308"/>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p>
              <a:pPr defTabSz="914400">
                <a:defRPr/>
              </a:pPr>
              <a:endParaRPr lang="en-AU" sz="1800" kern="0">
                <a:solidFill>
                  <a:srgbClr val="000000"/>
                </a:solidFill>
                <a:latin typeface="微软雅黑" charset="-122"/>
                <a:ea typeface="Microsoft YaHei UI" panose="020B0503020204020204" charset="-122"/>
              </a:endParaRPr>
            </a:p>
          </p:txBody>
        </p:sp>
      </p:grpSp>
      <p:sp>
        <p:nvSpPr>
          <p:cNvPr id="347" name="任意多边形 346"/>
          <p:cNvSpPr/>
          <p:nvPr>
            <p:custDataLst>
              <p:tags r:id="rId134"/>
            </p:custDataLst>
          </p:nvPr>
        </p:nvSpPr>
        <p:spPr>
          <a:xfrm>
            <a:off x="2545715" y="5279390"/>
            <a:ext cx="504190" cy="504190"/>
          </a:xfrm>
          <a:custGeom>
            <a:avLst/>
            <a:gdLst/>
            <a:ahLst/>
            <a:cxnLst>
              <a:cxn ang="3">
                <a:pos x="hc" y="t"/>
              </a:cxn>
              <a:cxn ang="cd2">
                <a:pos x="l" y="vc"/>
              </a:cxn>
              <a:cxn ang="cd4">
                <a:pos x="hc" y="b"/>
              </a:cxn>
              <a:cxn ang="0">
                <a:pos x="r" y="vc"/>
              </a:cxn>
            </a:cxnLst>
            <a:rect l="l" t="t" r="r" b="b"/>
            <a:pathLst>
              <a:path w="2753" h="2455">
                <a:moveTo>
                  <a:pt x="196" y="1346"/>
                </a:moveTo>
                <a:lnTo>
                  <a:pt x="196" y="2147"/>
                </a:lnTo>
                <a:cubicBezTo>
                  <a:pt x="196" y="2204"/>
                  <a:pt x="242" y="2250"/>
                  <a:pt x="299" y="2250"/>
                </a:cubicBezTo>
                <a:lnTo>
                  <a:pt x="2454" y="2250"/>
                </a:lnTo>
                <a:cubicBezTo>
                  <a:pt x="2511" y="2250"/>
                  <a:pt x="2557" y="2204"/>
                  <a:pt x="2557" y="2147"/>
                </a:cubicBezTo>
                <a:lnTo>
                  <a:pt x="2557" y="1346"/>
                </a:lnTo>
                <a:lnTo>
                  <a:pt x="196" y="1346"/>
                </a:lnTo>
                <a:close/>
                <a:moveTo>
                  <a:pt x="299" y="646"/>
                </a:moveTo>
                <a:cubicBezTo>
                  <a:pt x="242" y="646"/>
                  <a:pt x="196" y="692"/>
                  <a:pt x="196" y="749"/>
                </a:cubicBezTo>
                <a:lnTo>
                  <a:pt x="196" y="1105"/>
                </a:lnTo>
                <a:lnTo>
                  <a:pt x="2557" y="1105"/>
                </a:lnTo>
                <a:lnTo>
                  <a:pt x="2557" y="749"/>
                </a:lnTo>
                <a:cubicBezTo>
                  <a:pt x="2557" y="692"/>
                  <a:pt x="2511" y="646"/>
                  <a:pt x="2454" y="646"/>
                </a:cubicBezTo>
                <a:lnTo>
                  <a:pt x="299" y="646"/>
                </a:lnTo>
                <a:close/>
                <a:moveTo>
                  <a:pt x="1377" y="227"/>
                </a:moveTo>
                <a:cubicBezTo>
                  <a:pt x="1259" y="227"/>
                  <a:pt x="1163" y="316"/>
                  <a:pt x="1151" y="430"/>
                </a:cubicBezTo>
                <a:lnTo>
                  <a:pt x="1150" y="441"/>
                </a:lnTo>
                <a:lnTo>
                  <a:pt x="1603" y="441"/>
                </a:lnTo>
                <a:lnTo>
                  <a:pt x="1602" y="430"/>
                </a:lnTo>
                <a:cubicBezTo>
                  <a:pt x="1590" y="316"/>
                  <a:pt x="1494" y="227"/>
                  <a:pt x="1377" y="227"/>
                </a:cubicBezTo>
                <a:close/>
                <a:moveTo>
                  <a:pt x="1377" y="0"/>
                </a:moveTo>
                <a:cubicBezTo>
                  <a:pt x="1619" y="0"/>
                  <a:pt x="1817" y="190"/>
                  <a:pt x="1829" y="430"/>
                </a:cubicBezTo>
                <a:lnTo>
                  <a:pt x="1829" y="441"/>
                </a:lnTo>
                <a:lnTo>
                  <a:pt x="2417" y="441"/>
                </a:lnTo>
                <a:cubicBezTo>
                  <a:pt x="2603" y="441"/>
                  <a:pt x="2753" y="591"/>
                  <a:pt x="2753" y="777"/>
                </a:cubicBezTo>
                <a:lnTo>
                  <a:pt x="2753" y="2119"/>
                </a:lnTo>
                <a:cubicBezTo>
                  <a:pt x="2753" y="2305"/>
                  <a:pt x="2603" y="2455"/>
                  <a:pt x="2417" y="2455"/>
                </a:cubicBezTo>
                <a:lnTo>
                  <a:pt x="336" y="2455"/>
                </a:lnTo>
                <a:cubicBezTo>
                  <a:pt x="150" y="2455"/>
                  <a:pt x="0" y="2305"/>
                  <a:pt x="0" y="2119"/>
                </a:cubicBezTo>
                <a:lnTo>
                  <a:pt x="0" y="777"/>
                </a:lnTo>
                <a:cubicBezTo>
                  <a:pt x="0" y="591"/>
                  <a:pt x="150" y="441"/>
                  <a:pt x="336" y="441"/>
                </a:cubicBezTo>
                <a:lnTo>
                  <a:pt x="924" y="441"/>
                </a:lnTo>
                <a:lnTo>
                  <a:pt x="924" y="430"/>
                </a:lnTo>
                <a:cubicBezTo>
                  <a:pt x="936" y="190"/>
                  <a:pt x="1134" y="0"/>
                  <a:pt x="1377" y="0"/>
                </a:cubicBezTo>
                <a:close/>
              </a:path>
            </a:pathLst>
          </a:custGeom>
          <a:solidFill>
            <a:srgbClr val="6169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18" name="图片 417" descr="32303231323332393b32303231333430363bbcecd1e9b1a8b8e6"/>
          <p:cNvPicPr>
            <a:picLocks noChangeAspect="1"/>
          </p:cNvPicPr>
          <p:nvPr>
            <p:custDataLst>
              <p:tags r:id="rId135"/>
            </p:custDataLst>
          </p:nvPr>
        </p:nvPicPr>
        <p:blipFill>
          <a:blip r:embed="rId136">
            <a:extLst>
              <a:ext uri="{96DAC541-7B7A-43D3-8B79-37D633B846F1}">
                <asvg:svgBlip xmlns:asvg="http://schemas.microsoft.com/office/drawing/2016/SVG/main" r:embed="rId137"/>
              </a:ext>
            </a:extLst>
          </a:blip>
          <a:stretch>
            <a:fillRect/>
          </a:stretch>
        </p:blipFill>
        <p:spPr>
          <a:xfrm>
            <a:off x="3453765" y="5246370"/>
            <a:ext cx="570230" cy="570230"/>
          </a:xfrm>
          <a:prstGeom prst="rect">
            <a:avLst/>
          </a:prstGeom>
        </p:spPr>
      </p:pic>
      <p:pic>
        <p:nvPicPr>
          <p:cNvPr id="422" name="图片 421" descr="32313536303935323b32313536303837373bcafdbeddd5b9cabe"/>
          <p:cNvPicPr>
            <a:picLocks noChangeAspect="1"/>
          </p:cNvPicPr>
          <p:nvPr>
            <p:custDataLst>
              <p:tags r:id="rId138"/>
            </p:custDataLst>
          </p:nvPr>
        </p:nvPicPr>
        <p:blipFill>
          <a:blip r:embed="rId139">
            <a:extLst>
              <a:ext uri="{96DAC541-7B7A-43D3-8B79-37D633B846F1}">
                <asvg:svgBlip xmlns:asvg="http://schemas.microsoft.com/office/drawing/2016/SVG/main" r:embed="rId140"/>
              </a:ext>
            </a:extLst>
          </a:blip>
          <a:stretch>
            <a:fillRect/>
          </a:stretch>
        </p:blipFill>
        <p:spPr>
          <a:xfrm>
            <a:off x="666750" y="5234940"/>
            <a:ext cx="593090" cy="593090"/>
          </a:xfrm>
          <a:prstGeom prst="rect">
            <a:avLst/>
          </a:prstGeom>
        </p:spPr>
      </p:pic>
      <p:sp>
        <p:nvSpPr>
          <p:cNvPr id="449" name="Freeform 5"/>
          <p:cNvSpPr>
            <a:spLocks noEditPoints="1"/>
          </p:cNvSpPr>
          <p:nvPr>
            <p:custDataLst>
              <p:tags r:id="rId141"/>
            </p:custDataLst>
          </p:nvPr>
        </p:nvSpPr>
        <p:spPr bwMode="auto">
          <a:xfrm>
            <a:off x="4530090" y="5287010"/>
            <a:ext cx="299720" cy="489585"/>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rgbClr val="6169E6"/>
          </a:solidFill>
          <a:ln>
            <a:noFill/>
          </a:ln>
        </p:spPr>
        <p:txBody>
          <a:bodyPr vert="horz" wrap="square" lIns="91440" tIns="45720" rIns="91440" bIns="45720" numCol="1" anchor="t" anchorCtr="0" compatLnSpc="1"/>
          <a:p>
            <a:endParaRPr lang="zh-CN" altLang="en-US" sz="1600" b="1">
              <a:latin typeface="微软雅黑" charset="-122"/>
              <a:ea typeface="微软雅黑" charset="-122"/>
            </a:endParaRPr>
          </a:p>
        </p:txBody>
      </p:sp>
      <p:grpSp>
        <p:nvGrpSpPr>
          <p:cNvPr id="184" name="组合 183"/>
          <p:cNvGrpSpPr/>
          <p:nvPr/>
        </p:nvGrpSpPr>
        <p:grpSpPr>
          <a:xfrm rot="0">
            <a:off x="3555365" y="4301490"/>
            <a:ext cx="462280" cy="549910"/>
            <a:chOff x="5513" y="6095"/>
            <a:chExt cx="728" cy="866"/>
          </a:xfrm>
          <a:solidFill>
            <a:srgbClr val="6169E6"/>
          </a:solidFill>
        </p:grpSpPr>
        <p:sp>
          <p:nvSpPr>
            <p:cNvPr id="112" name="AutoShape 101"/>
            <p:cNvSpPr/>
            <p:nvPr>
              <p:custDataLst>
                <p:tags r:id="rId142"/>
              </p:custDataLst>
            </p:nvPr>
          </p:nvSpPr>
          <p:spPr bwMode="auto">
            <a:xfrm>
              <a:off x="5513" y="6323"/>
              <a:ext cx="728" cy="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13" name="AutoShape 102"/>
            <p:cNvSpPr/>
            <p:nvPr>
              <p:custDataLst>
                <p:tags r:id="rId143"/>
              </p:custDataLst>
            </p:nvPr>
          </p:nvSpPr>
          <p:spPr bwMode="auto">
            <a:xfrm>
              <a:off x="5603" y="6413"/>
              <a:ext cx="557" cy="409"/>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86" y="14399"/>
                  </a:lnTo>
                  <a:cubicBezTo>
                    <a:pt x="2018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itchFamily="2" charset="-122"/>
                <a:sym typeface="Gill Sans" panose="020B0502020104020203" charset="0"/>
              </a:endParaRPr>
            </a:p>
          </p:txBody>
        </p:sp>
        <p:sp>
          <p:nvSpPr>
            <p:cNvPr id="183" name="上箭头 182"/>
            <p:cNvSpPr/>
            <p:nvPr>
              <p:custDataLst>
                <p:tags r:id="rId144"/>
              </p:custDataLst>
            </p:nvPr>
          </p:nvSpPr>
          <p:spPr>
            <a:xfrm>
              <a:off x="5768" y="6095"/>
              <a:ext cx="227" cy="45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49" name="图片 148" descr="21601175"/>
          <p:cNvPicPr>
            <a:picLocks noChangeAspect="1"/>
          </p:cNvPicPr>
          <p:nvPr/>
        </p:nvPicPr>
        <p:blipFill>
          <a:blip r:embed="rId145">
            <a:extLst>
              <a:ext uri="{96DAC541-7B7A-43D3-8B79-37D633B846F1}">
                <asvg:svgBlip xmlns:asvg="http://schemas.microsoft.com/office/drawing/2016/SVG/main" r:embed="rId146"/>
              </a:ext>
            </a:extLst>
          </a:blip>
          <a:stretch>
            <a:fillRect/>
          </a:stretch>
        </p:blipFill>
        <p:spPr>
          <a:xfrm>
            <a:off x="9161780" y="5200650"/>
            <a:ext cx="504190" cy="504190"/>
          </a:xfrm>
          <a:prstGeom prst="rect">
            <a:avLst/>
          </a:prstGeom>
        </p:spPr>
      </p:pic>
      <p:pic>
        <p:nvPicPr>
          <p:cNvPr id="192" name="图片 191" descr="21601170"/>
          <p:cNvPicPr>
            <a:picLocks noChangeAspect="1"/>
          </p:cNvPicPr>
          <p:nvPr/>
        </p:nvPicPr>
        <p:blipFill>
          <a:blip r:embed="rId147">
            <a:extLst>
              <a:ext uri="{96DAC541-7B7A-43D3-8B79-37D633B846F1}">
                <asvg:svgBlip xmlns:asvg="http://schemas.microsoft.com/office/drawing/2016/SVG/main" r:embed="rId148"/>
              </a:ext>
            </a:extLst>
          </a:blip>
          <a:stretch>
            <a:fillRect/>
          </a:stretch>
        </p:blipFill>
        <p:spPr>
          <a:xfrm>
            <a:off x="5436870" y="5287010"/>
            <a:ext cx="461645" cy="461645"/>
          </a:xfrm>
          <a:prstGeom prst="rect">
            <a:avLst/>
          </a:prstGeom>
        </p:spPr>
      </p:pic>
      <p:pic>
        <p:nvPicPr>
          <p:cNvPr id="194" name="图片 193" descr="21601167"/>
          <p:cNvPicPr>
            <a:picLocks noChangeAspect="1"/>
          </p:cNvPicPr>
          <p:nvPr/>
        </p:nvPicPr>
        <p:blipFill>
          <a:blip r:embed="rId149">
            <a:extLst>
              <a:ext uri="{96DAC541-7B7A-43D3-8B79-37D633B846F1}">
                <asvg:svgBlip xmlns:asvg="http://schemas.microsoft.com/office/drawing/2016/SVG/main" r:embed="rId150"/>
              </a:ext>
            </a:extLst>
          </a:blip>
          <a:stretch>
            <a:fillRect/>
          </a:stretch>
        </p:blipFill>
        <p:spPr>
          <a:xfrm>
            <a:off x="10081895" y="5200650"/>
            <a:ext cx="560705" cy="560705"/>
          </a:xfrm>
          <a:prstGeom prst="rect">
            <a:avLst/>
          </a:prstGeom>
        </p:spPr>
      </p:pic>
      <p:pic>
        <p:nvPicPr>
          <p:cNvPr id="195" name="图片 194" descr="21601084"/>
          <p:cNvPicPr>
            <a:picLocks noChangeAspect="1"/>
          </p:cNvPicPr>
          <p:nvPr/>
        </p:nvPicPr>
        <p:blipFill>
          <a:blip r:embed="rId151">
            <a:extLst>
              <a:ext uri="{96DAC541-7B7A-43D3-8B79-37D633B846F1}">
                <asvg:svgBlip xmlns:asvg="http://schemas.microsoft.com/office/drawing/2016/SVG/main" r:embed="rId152"/>
              </a:ext>
            </a:extLst>
          </a:blip>
          <a:stretch>
            <a:fillRect/>
          </a:stretch>
        </p:blipFill>
        <p:spPr>
          <a:xfrm>
            <a:off x="7312025" y="3334385"/>
            <a:ext cx="527685" cy="527685"/>
          </a:xfrm>
          <a:prstGeom prst="rect">
            <a:avLst/>
          </a:prstGeom>
        </p:spPr>
      </p:pic>
      <p:pic>
        <p:nvPicPr>
          <p:cNvPr id="196" name="图片 195" descr="21601085"/>
          <p:cNvPicPr>
            <a:picLocks noChangeAspect="1"/>
          </p:cNvPicPr>
          <p:nvPr/>
        </p:nvPicPr>
        <p:blipFill>
          <a:blip r:embed="rId153">
            <a:extLst>
              <a:ext uri="{96DAC541-7B7A-43D3-8B79-37D633B846F1}">
                <asvg:svgBlip xmlns:asvg="http://schemas.microsoft.com/office/drawing/2016/SVG/main" r:embed="rId154"/>
              </a:ext>
            </a:extLst>
          </a:blip>
          <a:stretch>
            <a:fillRect/>
          </a:stretch>
        </p:blipFill>
        <p:spPr>
          <a:xfrm>
            <a:off x="10988675" y="5235575"/>
            <a:ext cx="469900" cy="469900"/>
          </a:xfrm>
          <a:prstGeom prst="rect">
            <a:avLst/>
          </a:prstGeom>
        </p:spPr>
      </p:pic>
      <p:pic>
        <p:nvPicPr>
          <p:cNvPr id="199" name="图片 198" descr="20288025"/>
          <p:cNvPicPr>
            <a:picLocks noChangeAspect="1"/>
          </p:cNvPicPr>
          <p:nvPr/>
        </p:nvPicPr>
        <p:blipFill>
          <a:blip r:embed="rId155">
            <a:extLst>
              <a:ext uri="{96DAC541-7B7A-43D3-8B79-37D633B846F1}">
                <asvg:svgBlip xmlns:asvg="http://schemas.microsoft.com/office/drawing/2016/SVG/main" r:embed="rId156"/>
              </a:ext>
            </a:extLst>
          </a:blip>
          <a:stretch>
            <a:fillRect/>
          </a:stretch>
        </p:blipFill>
        <p:spPr>
          <a:xfrm>
            <a:off x="10886440" y="2446655"/>
            <a:ext cx="549910" cy="549910"/>
          </a:xfrm>
          <a:prstGeom prst="rect">
            <a:avLst/>
          </a:prstGeom>
        </p:spPr>
      </p:pic>
      <p:pic>
        <p:nvPicPr>
          <p:cNvPr id="201" name="图片 200" descr="20288032"/>
          <p:cNvPicPr>
            <a:picLocks noChangeAspect="1"/>
          </p:cNvPicPr>
          <p:nvPr/>
        </p:nvPicPr>
        <p:blipFill>
          <a:blip r:embed="rId157">
            <a:extLst>
              <a:ext uri="{96DAC541-7B7A-43D3-8B79-37D633B846F1}">
                <asvg:svgBlip xmlns:asvg="http://schemas.microsoft.com/office/drawing/2016/SVG/main" r:embed="rId158"/>
              </a:ext>
            </a:extLst>
          </a:blip>
          <a:stretch>
            <a:fillRect/>
          </a:stretch>
        </p:blipFill>
        <p:spPr>
          <a:xfrm>
            <a:off x="9109075" y="3334385"/>
            <a:ext cx="542925" cy="542925"/>
          </a:xfrm>
          <a:prstGeom prst="rect">
            <a:avLst/>
          </a:prstGeom>
        </p:spPr>
      </p:pic>
      <p:pic>
        <p:nvPicPr>
          <p:cNvPr id="202" name="图片 201" descr="21540255"/>
          <p:cNvPicPr>
            <a:picLocks noChangeAspect="1"/>
          </p:cNvPicPr>
          <p:nvPr/>
        </p:nvPicPr>
        <p:blipFill>
          <a:blip r:embed="rId159">
            <a:extLst>
              <a:ext uri="{96DAC541-7B7A-43D3-8B79-37D633B846F1}">
                <asvg:svgBlip xmlns:asvg="http://schemas.microsoft.com/office/drawing/2016/SVG/main" r:embed="rId160"/>
              </a:ext>
            </a:extLst>
          </a:blip>
          <a:stretch>
            <a:fillRect/>
          </a:stretch>
        </p:blipFill>
        <p:spPr>
          <a:xfrm>
            <a:off x="8211185" y="3352165"/>
            <a:ext cx="537845" cy="537845"/>
          </a:xfrm>
          <a:prstGeom prst="rect">
            <a:avLst/>
          </a:prstGeom>
        </p:spPr>
      </p:pic>
      <p:pic>
        <p:nvPicPr>
          <p:cNvPr id="205" name="图片 204" descr="21543568"/>
          <p:cNvPicPr>
            <a:picLocks noChangeAspect="1"/>
          </p:cNvPicPr>
          <p:nvPr/>
        </p:nvPicPr>
        <p:blipFill>
          <a:blip r:embed="rId161">
            <a:extLst>
              <a:ext uri="{96DAC541-7B7A-43D3-8B79-37D633B846F1}">
                <asvg:svgBlip xmlns:asvg="http://schemas.microsoft.com/office/drawing/2016/SVG/main" r:embed="rId162"/>
              </a:ext>
            </a:extLst>
          </a:blip>
          <a:stretch>
            <a:fillRect/>
          </a:stretch>
        </p:blipFill>
        <p:spPr>
          <a:xfrm>
            <a:off x="8185785" y="5200650"/>
            <a:ext cx="537845" cy="537845"/>
          </a:xfrm>
          <a:prstGeom prst="rect">
            <a:avLst/>
          </a:prstGeom>
        </p:spPr>
      </p:pic>
      <p:pic>
        <p:nvPicPr>
          <p:cNvPr id="206" name="图片 205" descr="21561701"/>
          <p:cNvPicPr>
            <a:picLocks noChangeAspect="1"/>
          </p:cNvPicPr>
          <p:nvPr/>
        </p:nvPicPr>
        <p:blipFill>
          <a:blip r:embed="rId163">
            <a:extLst>
              <a:ext uri="{96DAC541-7B7A-43D3-8B79-37D633B846F1}">
                <asvg:svgBlip xmlns:asvg="http://schemas.microsoft.com/office/drawing/2016/SVG/main" r:embed="rId164"/>
              </a:ext>
            </a:extLst>
          </a:blip>
          <a:stretch>
            <a:fillRect/>
          </a:stretch>
        </p:blipFill>
        <p:spPr>
          <a:xfrm>
            <a:off x="7246620" y="5183505"/>
            <a:ext cx="593090" cy="593090"/>
          </a:xfrm>
          <a:prstGeom prst="rect">
            <a:avLst/>
          </a:prstGeom>
        </p:spPr>
      </p:pic>
      <p:pic>
        <p:nvPicPr>
          <p:cNvPr id="209" name="图片 208" descr="3659636"/>
          <p:cNvPicPr>
            <a:picLocks noChangeAspect="1"/>
          </p:cNvPicPr>
          <p:nvPr/>
        </p:nvPicPr>
        <p:blipFill>
          <a:blip r:embed="rId165">
            <a:extLst>
              <a:ext uri="{96DAC541-7B7A-43D3-8B79-37D633B846F1}">
                <asvg:svgBlip xmlns:asvg="http://schemas.microsoft.com/office/drawing/2016/SVG/main" r:embed="rId166"/>
              </a:ext>
            </a:extLst>
          </a:blip>
          <a:stretch>
            <a:fillRect/>
          </a:stretch>
        </p:blipFill>
        <p:spPr>
          <a:xfrm>
            <a:off x="6335395" y="5191125"/>
            <a:ext cx="570230" cy="570230"/>
          </a:xfrm>
          <a:prstGeom prst="rect">
            <a:avLst/>
          </a:prstGeom>
        </p:spPr>
      </p:pic>
      <p:pic>
        <p:nvPicPr>
          <p:cNvPr id="287" name="图片 286" descr="32313538343036333b32313538343034383bcad6bbfad6b1b2a5"/>
          <p:cNvPicPr>
            <a:picLocks noChangeAspect="1"/>
          </p:cNvPicPr>
          <p:nvPr>
            <p:custDataLst>
              <p:tags r:id="rId167"/>
            </p:custDataLst>
          </p:nvPr>
        </p:nvPicPr>
        <p:blipFill>
          <a:blip r:embed="rId168">
            <a:extLst>
              <a:ext uri="{96DAC541-7B7A-43D3-8B79-37D633B846F1}">
                <asvg:svgBlip xmlns:asvg="http://schemas.microsoft.com/office/drawing/2016/SVG/main" r:embed="rId169"/>
              </a:ext>
            </a:extLst>
          </a:blip>
          <a:stretch>
            <a:fillRect/>
          </a:stretch>
        </p:blipFill>
        <p:spPr>
          <a:xfrm>
            <a:off x="2580005" y="3413125"/>
            <a:ext cx="469900" cy="469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文本框 19"/>
          <p:cNvSpPr txBox="1"/>
          <p:nvPr/>
        </p:nvSpPr>
        <p:spPr>
          <a:xfrm>
            <a:off x="-382270" y="1274128"/>
            <a:ext cx="1013460" cy="4205605"/>
          </a:xfrm>
          <a:prstGeom prst="rect">
            <a:avLst/>
          </a:prstGeom>
          <a:noFill/>
          <a:ln>
            <a:noFill/>
          </a:ln>
        </p:spPr>
        <p:txBody>
          <a:bodyPr vert="mongolianVert" wrap="square" rtlCol="0">
            <a:spAutoFit/>
          </a:bodyPr>
          <a:p>
            <a:r>
              <a:rPr lang="zh-CN" altLang="en-US" sz="5400" b="1">
                <a:ln w="3175" cap="flat" cmpd="sng">
                  <a:solidFill>
                    <a:schemeClr val="bg1"/>
                  </a:solidFill>
                  <a:prstDash val="solid"/>
                </a:ln>
                <a:noFill/>
                <a:latin typeface="微软雅黑" charset="-122"/>
                <a:ea typeface="微软雅黑" charset="-122"/>
              </a:rPr>
              <a:t>C</a:t>
            </a:r>
            <a:r>
              <a:rPr lang="en-US" altLang="zh-CN" sz="5400" b="1">
                <a:ln w="3175" cap="flat" cmpd="sng">
                  <a:solidFill>
                    <a:schemeClr val="bg1"/>
                  </a:solidFill>
                  <a:prstDash val="solid"/>
                </a:ln>
                <a:noFill/>
                <a:latin typeface="微软雅黑" charset="-122"/>
                <a:ea typeface="微软雅黑" charset="-122"/>
              </a:rPr>
              <a:t>ONTENTS</a:t>
            </a:r>
            <a:endParaRPr lang="en-US" altLang="zh-CN" sz="5400" b="1">
              <a:ln w="3175" cap="flat" cmpd="sng">
                <a:solidFill>
                  <a:schemeClr val="bg1"/>
                </a:solidFill>
                <a:prstDash val="solid"/>
              </a:ln>
              <a:noFill/>
              <a:latin typeface="微软雅黑" charset="-122"/>
              <a:ea typeface="微软雅黑" charset="-122"/>
            </a:endParaRPr>
          </a:p>
        </p:txBody>
      </p:sp>
      <p:pic>
        <p:nvPicPr>
          <p:cNvPr id="17" name="图片 16" descr="组 1 拷贝 2"/>
          <p:cNvPicPr>
            <a:picLocks noChangeAspect="1"/>
          </p:cNvPicPr>
          <p:nvPr>
            <p:custDataLst>
              <p:tags r:id="rId1"/>
            </p:custDataLst>
          </p:nvPr>
        </p:nvPicPr>
        <p:blipFill>
          <a:blip r:embed="rId2">
            <a:grayscl/>
          </a:blip>
          <a:stretch>
            <a:fillRect/>
          </a:stretch>
        </p:blipFill>
        <p:spPr>
          <a:xfrm>
            <a:off x="9244965" y="1123950"/>
            <a:ext cx="1701800" cy="3702685"/>
          </a:xfrm>
          <a:prstGeom prst="rect">
            <a:avLst/>
          </a:prstGeom>
        </p:spPr>
      </p:pic>
      <p:pic>
        <p:nvPicPr>
          <p:cNvPr id="16" name="图片 15" descr="组 1 拷贝"/>
          <p:cNvPicPr>
            <a:picLocks noChangeAspect="1"/>
          </p:cNvPicPr>
          <p:nvPr>
            <p:custDataLst>
              <p:tags r:id="rId3"/>
            </p:custDataLst>
          </p:nvPr>
        </p:nvPicPr>
        <p:blipFill>
          <a:blip r:embed="rId4"/>
          <a:stretch>
            <a:fillRect/>
          </a:stretch>
        </p:blipFill>
        <p:spPr>
          <a:xfrm>
            <a:off x="5843270" y="1123950"/>
            <a:ext cx="1701800" cy="3702685"/>
          </a:xfrm>
          <a:prstGeom prst="rect">
            <a:avLst/>
          </a:prstGeom>
        </p:spPr>
      </p:pic>
      <p:sp>
        <p:nvSpPr>
          <p:cNvPr id="6" name="圆角矩形 5"/>
          <p:cNvSpPr/>
          <p:nvPr>
            <p:custDataLst>
              <p:tags r:id="rId5"/>
            </p:custDataLst>
          </p:nvPr>
        </p:nvSpPr>
        <p:spPr>
          <a:xfrm>
            <a:off x="4143375" y="1410970"/>
            <a:ext cx="1701165" cy="4424045"/>
          </a:xfrm>
          <a:prstGeom prst="roundRect">
            <a:avLst>
              <a:gd name="adj" fmla="val 50000"/>
            </a:avLst>
          </a:prstGeom>
          <a:gradFill>
            <a:gsLst>
              <a:gs pos="0">
                <a:srgbClr val="A5B3FE">
                  <a:alpha val="0"/>
                </a:srgbClr>
              </a:gs>
              <a:gs pos="56000">
                <a:srgbClr val="C299F5">
                  <a:alpha val="59000"/>
                </a:srgbClr>
              </a:gs>
              <a:gs pos="10000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 name="圆角矩形 6"/>
          <p:cNvSpPr/>
          <p:nvPr>
            <p:custDataLst>
              <p:tags r:id="rId6"/>
            </p:custDataLst>
          </p:nvPr>
        </p:nvSpPr>
        <p:spPr>
          <a:xfrm>
            <a:off x="5843270" y="1123950"/>
            <a:ext cx="1701165" cy="4424045"/>
          </a:xfrm>
          <a:prstGeom prst="roundRect">
            <a:avLst>
              <a:gd name="adj" fmla="val 50000"/>
            </a:avLst>
          </a:prstGeom>
          <a:gradFill>
            <a:gsLst>
              <a:gs pos="100000">
                <a:srgbClr val="A5B3FE">
                  <a:alpha val="0"/>
                </a:srgbClr>
              </a:gs>
              <a:gs pos="56000">
                <a:srgbClr val="C299F5">
                  <a:alpha val="59000"/>
                </a:srgbClr>
              </a:gs>
              <a:gs pos="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8" name="圆角矩形 7"/>
          <p:cNvSpPr/>
          <p:nvPr>
            <p:custDataLst>
              <p:tags r:id="rId7"/>
            </p:custDataLst>
          </p:nvPr>
        </p:nvSpPr>
        <p:spPr>
          <a:xfrm>
            <a:off x="7542530" y="1410970"/>
            <a:ext cx="1701165" cy="4424045"/>
          </a:xfrm>
          <a:prstGeom prst="roundRect">
            <a:avLst>
              <a:gd name="adj" fmla="val 50000"/>
            </a:avLst>
          </a:prstGeom>
          <a:gradFill>
            <a:gsLst>
              <a:gs pos="0">
                <a:srgbClr val="A5B3FE">
                  <a:alpha val="0"/>
                </a:srgbClr>
              </a:gs>
              <a:gs pos="56000">
                <a:srgbClr val="C299F5">
                  <a:alpha val="59000"/>
                </a:srgbClr>
              </a:gs>
              <a:gs pos="10000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9" name="圆角矩形 8"/>
          <p:cNvSpPr/>
          <p:nvPr>
            <p:custDataLst>
              <p:tags r:id="rId8"/>
            </p:custDataLst>
          </p:nvPr>
        </p:nvSpPr>
        <p:spPr>
          <a:xfrm>
            <a:off x="9244965" y="1123950"/>
            <a:ext cx="1701165" cy="4424045"/>
          </a:xfrm>
          <a:prstGeom prst="roundRect">
            <a:avLst>
              <a:gd name="adj" fmla="val 50000"/>
            </a:avLst>
          </a:prstGeom>
          <a:gradFill>
            <a:gsLst>
              <a:gs pos="100000">
                <a:srgbClr val="A5B3FE">
                  <a:alpha val="0"/>
                </a:srgbClr>
              </a:gs>
              <a:gs pos="56000">
                <a:srgbClr val="C299F5">
                  <a:alpha val="59000"/>
                </a:srgbClr>
              </a:gs>
              <a:gs pos="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pic>
        <p:nvPicPr>
          <p:cNvPr id="15" name="图片 14" descr="组 1"/>
          <p:cNvPicPr>
            <a:picLocks noChangeAspect="1"/>
          </p:cNvPicPr>
          <p:nvPr>
            <p:custDataLst>
              <p:tags r:id="rId9"/>
            </p:custDataLst>
          </p:nvPr>
        </p:nvPicPr>
        <p:blipFill>
          <a:blip r:embed="rId10"/>
          <a:stretch>
            <a:fillRect/>
          </a:stretch>
        </p:blipFill>
        <p:spPr>
          <a:xfrm>
            <a:off x="2441575" y="1123950"/>
            <a:ext cx="1701800" cy="3702685"/>
          </a:xfrm>
          <a:prstGeom prst="rect">
            <a:avLst/>
          </a:prstGeom>
        </p:spPr>
      </p:pic>
      <p:sp>
        <p:nvSpPr>
          <p:cNvPr id="5" name="圆角矩形 4"/>
          <p:cNvSpPr/>
          <p:nvPr>
            <p:custDataLst>
              <p:tags r:id="rId11"/>
            </p:custDataLst>
          </p:nvPr>
        </p:nvSpPr>
        <p:spPr>
          <a:xfrm>
            <a:off x="2441575" y="1123950"/>
            <a:ext cx="1701165" cy="4424045"/>
          </a:xfrm>
          <a:prstGeom prst="roundRect">
            <a:avLst>
              <a:gd name="adj" fmla="val 50000"/>
            </a:avLst>
          </a:prstGeom>
          <a:gradFill>
            <a:gsLst>
              <a:gs pos="100000">
                <a:srgbClr val="A5B3FE">
                  <a:alpha val="0"/>
                </a:srgbClr>
              </a:gs>
              <a:gs pos="56000">
                <a:srgbClr val="C299F5">
                  <a:alpha val="59000"/>
                </a:srgbClr>
              </a:gs>
              <a:gs pos="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sp>
        <p:nvSpPr>
          <p:cNvPr id="19" name="文本框 18"/>
          <p:cNvSpPr txBox="1"/>
          <p:nvPr/>
        </p:nvSpPr>
        <p:spPr>
          <a:xfrm>
            <a:off x="265430" y="1274128"/>
            <a:ext cx="1013460" cy="4205605"/>
          </a:xfrm>
          <a:prstGeom prst="rect">
            <a:avLst/>
          </a:prstGeom>
          <a:noFill/>
          <a:ln>
            <a:noFill/>
          </a:ln>
        </p:spPr>
        <p:txBody>
          <a:bodyPr vert="mongolianVert" wrap="square" rtlCol="0">
            <a:spAutoFit/>
          </a:bodyPr>
          <a:p>
            <a:pPr lvl="0" algn="l">
              <a:buClrTx/>
              <a:buSzTx/>
              <a:buFontTx/>
            </a:pPr>
            <a:r>
              <a:rPr lang="zh-CN" altLang="en-US" sz="5400" b="1">
                <a:ln w="3175" cap="flat" cmpd="sng">
                  <a:solidFill>
                    <a:schemeClr val="bg1"/>
                  </a:solidFill>
                  <a:prstDash val="solid"/>
                </a:ln>
                <a:noFill/>
                <a:latin typeface="微软雅黑" charset="-122"/>
                <a:ea typeface="微软雅黑" charset="-122"/>
                <a:sym typeface="+mn-ea"/>
              </a:rPr>
              <a:t>CONTENTS</a:t>
            </a:r>
            <a:endParaRPr lang="zh-CN" altLang="en-US" sz="5400" b="1">
              <a:ln w="3175" cap="flat" cmpd="sng">
                <a:solidFill>
                  <a:schemeClr val="bg1"/>
                </a:solidFill>
                <a:prstDash val="solid"/>
              </a:ln>
              <a:noFill/>
              <a:latin typeface="微软雅黑" charset="-122"/>
              <a:ea typeface="微软雅黑" charset="-122"/>
              <a:sym typeface="+mn-ea"/>
            </a:endParaRPr>
          </a:p>
        </p:txBody>
      </p:sp>
      <p:sp>
        <p:nvSpPr>
          <p:cNvPr id="23" name="文本框 22"/>
          <p:cNvSpPr txBox="1"/>
          <p:nvPr>
            <p:custDataLst>
              <p:tags r:id="rId12"/>
            </p:custDataLst>
          </p:nvPr>
        </p:nvSpPr>
        <p:spPr>
          <a:xfrm>
            <a:off x="3315335" y="2235200"/>
            <a:ext cx="1562100" cy="1334770"/>
          </a:xfrm>
          <a:prstGeom prst="rect">
            <a:avLst/>
          </a:prstGeom>
          <a:noFill/>
        </p:spPr>
        <p:txBody>
          <a:bodyPr wrap="square" rtlCol="0">
            <a:noAutofit/>
          </a:bodyPr>
          <a:p>
            <a:pPr>
              <a:lnSpc>
                <a:spcPct val="150000"/>
              </a:lnSpc>
            </a:pPr>
            <a:r>
              <a:rPr lang="zh-CN" altLang="en-US" sz="1600">
                <a:solidFill>
                  <a:schemeClr val="bg2"/>
                </a:solidFill>
                <a:latin typeface="微软雅黑" charset="-122"/>
                <a:ea typeface="微软雅黑" charset="-122"/>
              </a:rPr>
              <a:t>标题标题标题</a:t>
            </a:r>
            <a:endParaRPr lang="zh-CN" altLang="en-US" sz="1600">
              <a:solidFill>
                <a:schemeClr val="bg2"/>
              </a:solidFill>
              <a:latin typeface="微软雅黑" charset="-122"/>
              <a:ea typeface="微软雅黑" charset="-122"/>
            </a:endParaRPr>
          </a:p>
          <a:p>
            <a:pP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a:p>
            <a:pP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sym typeface="+mn-ea"/>
            </a:endParaRPr>
          </a:p>
        </p:txBody>
      </p:sp>
      <p:sp>
        <p:nvSpPr>
          <p:cNvPr id="25" name="文本框 24"/>
          <p:cNvSpPr txBox="1"/>
          <p:nvPr>
            <p:custDataLst>
              <p:tags r:id="rId13"/>
            </p:custDataLst>
          </p:nvPr>
        </p:nvSpPr>
        <p:spPr>
          <a:xfrm>
            <a:off x="5002530" y="4563110"/>
            <a:ext cx="1610995" cy="1334770"/>
          </a:xfrm>
          <a:prstGeom prst="rect">
            <a:avLst/>
          </a:prstGeom>
          <a:noFill/>
        </p:spPr>
        <p:txBody>
          <a:bodyPr wrap="square" rtlCol="0">
            <a:noAutofit/>
          </a:bodyPr>
          <a:p>
            <a:pP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a:p>
            <a:pP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a:p>
            <a:pP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sym typeface="+mn-ea"/>
            </a:endParaRPr>
          </a:p>
        </p:txBody>
      </p:sp>
      <p:sp>
        <p:nvSpPr>
          <p:cNvPr id="28" name="文本框 27"/>
          <p:cNvSpPr txBox="1"/>
          <p:nvPr>
            <p:custDataLst>
              <p:tags r:id="rId14"/>
            </p:custDataLst>
          </p:nvPr>
        </p:nvSpPr>
        <p:spPr>
          <a:xfrm>
            <a:off x="6651625" y="2039620"/>
            <a:ext cx="2071370" cy="985520"/>
          </a:xfrm>
          <a:prstGeom prst="rect">
            <a:avLst/>
          </a:prstGeom>
          <a:noFill/>
        </p:spPr>
        <p:txBody>
          <a:bodyPr wrap="square" rtlCol="0">
            <a:noAutofit/>
          </a:bodyPr>
          <a:p>
            <a:pPr algn="ct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a:p>
            <a:pPr algn="ct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a:p>
            <a:pPr algn="ct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sym typeface="+mn-ea"/>
            </a:endParaRPr>
          </a:p>
        </p:txBody>
      </p:sp>
      <p:sp>
        <p:nvSpPr>
          <p:cNvPr id="45" name="文本框 44"/>
          <p:cNvSpPr txBox="1"/>
          <p:nvPr>
            <p:custDataLst>
              <p:tags r:id="rId15"/>
            </p:custDataLst>
          </p:nvPr>
        </p:nvSpPr>
        <p:spPr>
          <a:xfrm>
            <a:off x="10265410" y="2091055"/>
            <a:ext cx="1427480" cy="1334770"/>
          </a:xfrm>
          <a:prstGeom prst="rect">
            <a:avLst/>
          </a:prstGeom>
          <a:noFill/>
        </p:spPr>
        <p:txBody>
          <a:bodyPr wrap="square" rtlCol="0">
            <a:noAutofit/>
          </a:bodyPr>
          <a:p>
            <a:pPr algn="ct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a:p>
            <a:pPr algn="ct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a:p>
            <a:pPr algn="ct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p:txBody>
      </p:sp>
      <p:sp>
        <p:nvSpPr>
          <p:cNvPr id="47" name="文本框 46"/>
          <p:cNvSpPr txBox="1"/>
          <p:nvPr>
            <p:custDataLst>
              <p:tags r:id="rId16"/>
            </p:custDataLst>
          </p:nvPr>
        </p:nvSpPr>
        <p:spPr>
          <a:xfrm>
            <a:off x="8318500" y="4538980"/>
            <a:ext cx="1823720" cy="1334770"/>
          </a:xfrm>
          <a:prstGeom prst="rect">
            <a:avLst/>
          </a:prstGeom>
          <a:noFill/>
        </p:spPr>
        <p:txBody>
          <a:bodyPr wrap="square" rtlCol="0">
            <a:noAutofit/>
          </a:bodyPr>
          <a:p>
            <a:pPr algn="ct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a:p>
            <a:pPr algn="ct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endParaRPr>
          </a:p>
          <a:p>
            <a:pPr algn="ctr">
              <a:lnSpc>
                <a:spcPct val="150000"/>
              </a:lnSpc>
            </a:pPr>
            <a:r>
              <a:rPr lang="zh-CN" altLang="en-US" sz="1600">
                <a:solidFill>
                  <a:schemeClr val="bg2"/>
                </a:solidFill>
                <a:latin typeface="微软雅黑" charset="-122"/>
                <a:ea typeface="微软雅黑" charset="-122"/>
                <a:sym typeface="+mn-ea"/>
              </a:rPr>
              <a:t>标题标题标题</a:t>
            </a:r>
            <a:endParaRPr lang="zh-CN" altLang="en-US" sz="1600">
              <a:solidFill>
                <a:schemeClr val="bg2"/>
              </a:solidFill>
              <a:latin typeface="微软雅黑" charset="-122"/>
              <a:ea typeface="微软雅黑" charset="-122"/>
              <a:sym typeface="+mn-ea"/>
            </a:endParaRPr>
          </a:p>
        </p:txBody>
      </p:sp>
      <p:sp>
        <p:nvSpPr>
          <p:cNvPr id="2" name="文本框 1"/>
          <p:cNvSpPr txBox="1"/>
          <p:nvPr/>
        </p:nvSpPr>
        <p:spPr>
          <a:xfrm>
            <a:off x="929640" y="1273493"/>
            <a:ext cx="1013460" cy="4205605"/>
          </a:xfrm>
          <a:prstGeom prst="rect">
            <a:avLst/>
          </a:prstGeom>
          <a:noFill/>
          <a:ln>
            <a:noFill/>
          </a:ln>
        </p:spPr>
        <p:txBody>
          <a:bodyPr vert="mongolianVert" wrap="square" rtlCol="0">
            <a:spAutoFit/>
          </a:bodyPr>
          <a:p>
            <a:pPr lvl="0" algn="l">
              <a:buClrTx/>
              <a:buSzTx/>
              <a:buFontTx/>
            </a:pPr>
            <a:r>
              <a:rPr lang="zh-CN" altLang="en-US" sz="5400" b="1">
                <a:ln w="3175" cap="flat" cmpd="sng">
                  <a:solidFill>
                    <a:schemeClr val="bg1"/>
                  </a:solidFill>
                  <a:prstDash val="solid"/>
                </a:ln>
                <a:solidFill>
                  <a:schemeClr val="bg2"/>
                </a:solidFill>
                <a:latin typeface="微软雅黑" charset="-122"/>
                <a:ea typeface="微软雅黑" charset="-122"/>
                <a:sym typeface="+mn-ea"/>
              </a:rPr>
              <a:t>CONTENTS</a:t>
            </a:r>
            <a:endParaRPr lang="zh-CN" altLang="en-US" sz="5400" b="1">
              <a:ln w="3175" cap="flat" cmpd="sng">
                <a:solidFill>
                  <a:schemeClr val="bg1"/>
                </a:solidFill>
                <a:prstDash val="solid"/>
              </a:ln>
              <a:solidFill>
                <a:schemeClr val="bg2"/>
              </a:solidFill>
              <a:latin typeface="微软雅黑" charset="-122"/>
              <a:ea typeface="微软雅黑" charset="-122"/>
              <a:sym typeface="+mn-ea"/>
            </a:endParaRPr>
          </a:p>
        </p:txBody>
      </p:sp>
      <p:sp>
        <p:nvSpPr>
          <p:cNvPr id="3" name="文本框 2"/>
          <p:cNvSpPr txBox="1"/>
          <p:nvPr>
            <p:custDataLst>
              <p:tags r:id="rId17"/>
            </p:custDataLst>
          </p:nvPr>
        </p:nvSpPr>
        <p:spPr>
          <a:xfrm>
            <a:off x="3554730" y="1536065"/>
            <a:ext cx="980440" cy="829945"/>
          </a:xfrm>
          <a:prstGeom prst="rect">
            <a:avLst/>
          </a:prstGeom>
          <a:noFill/>
        </p:spPr>
        <p:txBody>
          <a:bodyPr wrap="square" rtlCol="0">
            <a:spAutoFit/>
          </a:bodyPr>
          <a:p>
            <a:pPr algn="ctr"/>
            <a:r>
              <a:rPr lang="en-US" altLang="zh-CN" sz="4800" b="1">
                <a:gradFill>
                  <a:gsLst>
                    <a:gs pos="73000">
                      <a:schemeClr val="bg1">
                        <a:alpha val="0"/>
                      </a:schemeClr>
                    </a:gs>
                    <a:gs pos="22000">
                      <a:srgbClr val="FFFFFF"/>
                    </a:gs>
                  </a:gsLst>
                  <a:lin ang="5400000" scaled="0"/>
                </a:gradFill>
                <a:latin typeface="微软雅黑" charset="-122"/>
                <a:ea typeface="微软雅黑" charset="-122"/>
              </a:rPr>
              <a:t>01</a:t>
            </a:r>
            <a:endParaRPr lang="en-US" altLang="zh-CN" sz="4800" b="1">
              <a:gradFill>
                <a:gsLst>
                  <a:gs pos="73000">
                    <a:schemeClr val="bg1">
                      <a:alpha val="0"/>
                    </a:schemeClr>
                  </a:gs>
                  <a:gs pos="22000">
                    <a:srgbClr val="FFFFFF"/>
                  </a:gs>
                </a:gsLst>
                <a:lin ang="5400000" scaled="0"/>
              </a:gradFill>
              <a:latin typeface="微软雅黑" charset="-122"/>
              <a:ea typeface="微软雅黑" charset="-122"/>
            </a:endParaRPr>
          </a:p>
        </p:txBody>
      </p:sp>
      <p:sp>
        <p:nvSpPr>
          <p:cNvPr id="4" name="文本框 3"/>
          <p:cNvSpPr txBox="1"/>
          <p:nvPr>
            <p:custDataLst>
              <p:tags r:id="rId18"/>
            </p:custDataLst>
          </p:nvPr>
        </p:nvSpPr>
        <p:spPr>
          <a:xfrm>
            <a:off x="5340350" y="3863975"/>
            <a:ext cx="980440" cy="829945"/>
          </a:xfrm>
          <a:prstGeom prst="rect">
            <a:avLst/>
          </a:prstGeom>
          <a:noFill/>
        </p:spPr>
        <p:txBody>
          <a:bodyPr wrap="square" rtlCol="0" anchor="t" anchorCtr="0">
            <a:spAutoFit/>
          </a:bodyPr>
          <a:p>
            <a:pPr lvl="0" algn="ctr">
              <a:buClrTx/>
              <a:buSzTx/>
              <a:buFontTx/>
            </a:pPr>
            <a:r>
              <a:rPr lang="en-US" altLang="zh-CN" sz="4800" b="1">
                <a:gradFill>
                  <a:gsLst>
                    <a:gs pos="73000">
                      <a:schemeClr val="bg1">
                        <a:alpha val="0"/>
                      </a:schemeClr>
                    </a:gs>
                    <a:gs pos="22000">
                      <a:srgbClr val="FFFFFF"/>
                    </a:gs>
                  </a:gsLst>
                  <a:lin ang="5400000" scaled="0"/>
                </a:gradFill>
                <a:latin typeface="微软雅黑" charset="-122"/>
                <a:ea typeface="微软雅黑" charset="-122"/>
                <a:sym typeface="+mn-ea"/>
              </a:rPr>
              <a:t>02</a:t>
            </a:r>
            <a:endParaRPr lang="en-US" altLang="zh-CN" sz="4800" b="1">
              <a:gradFill>
                <a:gsLst>
                  <a:gs pos="73000">
                    <a:schemeClr val="bg1">
                      <a:alpha val="0"/>
                    </a:schemeClr>
                  </a:gs>
                  <a:gs pos="22000">
                    <a:srgbClr val="FFFFFF"/>
                  </a:gs>
                </a:gsLst>
                <a:lin ang="5400000" scaled="0"/>
              </a:gradFill>
              <a:latin typeface="微软雅黑" charset="-122"/>
              <a:ea typeface="微软雅黑" charset="-122"/>
              <a:sym typeface="+mn-ea"/>
            </a:endParaRPr>
          </a:p>
        </p:txBody>
      </p:sp>
      <p:sp>
        <p:nvSpPr>
          <p:cNvPr id="10" name="文本框 9"/>
          <p:cNvSpPr txBox="1"/>
          <p:nvPr>
            <p:custDataLst>
              <p:tags r:id="rId19"/>
            </p:custDataLst>
          </p:nvPr>
        </p:nvSpPr>
        <p:spPr>
          <a:xfrm>
            <a:off x="7097395" y="1340485"/>
            <a:ext cx="980440" cy="829945"/>
          </a:xfrm>
          <a:prstGeom prst="rect">
            <a:avLst/>
          </a:prstGeom>
          <a:noFill/>
        </p:spPr>
        <p:txBody>
          <a:bodyPr wrap="square" rtlCol="0">
            <a:spAutoFit/>
          </a:bodyPr>
          <a:p>
            <a:pPr lvl="0" algn="ctr">
              <a:buClrTx/>
              <a:buSzTx/>
              <a:buFontTx/>
            </a:pPr>
            <a:r>
              <a:rPr lang="en-US" altLang="zh-CN" sz="4800" b="1">
                <a:gradFill>
                  <a:gsLst>
                    <a:gs pos="73000">
                      <a:schemeClr val="bg1">
                        <a:alpha val="0"/>
                      </a:schemeClr>
                    </a:gs>
                    <a:gs pos="22000">
                      <a:srgbClr val="FFFFFF"/>
                    </a:gs>
                  </a:gsLst>
                  <a:lin ang="5400000" scaled="0"/>
                </a:gradFill>
                <a:latin typeface="微软雅黑" charset="-122"/>
                <a:ea typeface="微软雅黑" charset="-122"/>
                <a:sym typeface="+mn-ea"/>
              </a:rPr>
              <a:t>03</a:t>
            </a:r>
            <a:endParaRPr lang="en-US" altLang="zh-CN" sz="4800" b="1">
              <a:gradFill>
                <a:gsLst>
                  <a:gs pos="73000">
                    <a:schemeClr val="bg1">
                      <a:alpha val="0"/>
                    </a:schemeClr>
                  </a:gs>
                  <a:gs pos="22000">
                    <a:srgbClr val="FFFFFF"/>
                  </a:gs>
                </a:gsLst>
                <a:lin ang="5400000" scaled="0"/>
              </a:gradFill>
              <a:latin typeface="微软雅黑" charset="-122"/>
              <a:ea typeface="微软雅黑" charset="-122"/>
              <a:sym typeface="+mn-ea"/>
            </a:endParaRPr>
          </a:p>
        </p:txBody>
      </p:sp>
      <p:sp>
        <p:nvSpPr>
          <p:cNvPr id="11" name="文本框 10"/>
          <p:cNvSpPr txBox="1"/>
          <p:nvPr>
            <p:custDataLst>
              <p:tags r:id="rId20"/>
            </p:custDataLst>
          </p:nvPr>
        </p:nvSpPr>
        <p:spPr>
          <a:xfrm>
            <a:off x="10468610" y="1391920"/>
            <a:ext cx="980440" cy="829945"/>
          </a:xfrm>
          <a:prstGeom prst="rect">
            <a:avLst/>
          </a:prstGeom>
          <a:noFill/>
        </p:spPr>
        <p:txBody>
          <a:bodyPr wrap="square" rtlCol="0">
            <a:spAutoFit/>
          </a:bodyPr>
          <a:p>
            <a:pPr lvl="0" algn="ctr">
              <a:buClrTx/>
              <a:buSzTx/>
              <a:buFontTx/>
            </a:pPr>
            <a:r>
              <a:rPr lang="en-US" altLang="zh-CN" sz="4800" b="1">
                <a:gradFill>
                  <a:gsLst>
                    <a:gs pos="73000">
                      <a:schemeClr val="bg1">
                        <a:alpha val="0"/>
                      </a:schemeClr>
                    </a:gs>
                    <a:gs pos="22000">
                      <a:srgbClr val="FFFFFF"/>
                    </a:gs>
                  </a:gsLst>
                  <a:lin ang="5400000" scaled="0"/>
                </a:gradFill>
                <a:latin typeface="微软雅黑" charset="-122"/>
                <a:ea typeface="微软雅黑" charset="-122"/>
                <a:sym typeface="+mn-ea"/>
              </a:rPr>
              <a:t>05</a:t>
            </a:r>
            <a:endParaRPr lang="en-US" altLang="zh-CN" sz="4800" b="1">
              <a:gradFill>
                <a:gsLst>
                  <a:gs pos="73000">
                    <a:schemeClr val="bg1">
                      <a:alpha val="0"/>
                    </a:schemeClr>
                  </a:gs>
                  <a:gs pos="22000">
                    <a:srgbClr val="FFFFFF"/>
                  </a:gs>
                </a:gsLst>
                <a:lin ang="5400000" scaled="0"/>
              </a:gradFill>
              <a:latin typeface="微软雅黑" charset="-122"/>
              <a:ea typeface="微软雅黑" charset="-122"/>
              <a:sym typeface="+mn-ea"/>
            </a:endParaRPr>
          </a:p>
        </p:txBody>
      </p:sp>
      <p:sp>
        <p:nvSpPr>
          <p:cNvPr id="12" name="文本框 11"/>
          <p:cNvSpPr txBox="1"/>
          <p:nvPr>
            <p:custDataLst>
              <p:tags r:id="rId21"/>
            </p:custDataLst>
          </p:nvPr>
        </p:nvSpPr>
        <p:spPr>
          <a:xfrm>
            <a:off x="8740140" y="3839845"/>
            <a:ext cx="980440" cy="829945"/>
          </a:xfrm>
          <a:prstGeom prst="rect">
            <a:avLst/>
          </a:prstGeom>
          <a:noFill/>
        </p:spPr>
        <p:txBody>
          <a:bodyPr wrap="square" rtlCol="0" anchor="t" anchorCtr="0">
            <a:spAutoFit/>
          </a:bodyPr>
          <a:p>
            <a:pPr lvl="0" algn="ctr">
              <a:buClrTx/>
              <a:buSzTx/>
              <a:buFontTx/>
            </a:pPr>
            <a:r>
              <a:rPr lang="en-US" altLang="zh-CN" sz="4800" b="1">
                <a:gradFill>
                  <a:gsLst>
                    <a:gs pos="73000">
                      <a:schemeClr val="bg1">
                        <a:alpha val="0"/>
                      </a:schemeClr>
                    </a:gs>
                    <a:gs pos="22000">
                      <a:srgbClr val="FFFFFF"/>
                    </a:gs>
                  </a:gsLst>
                  <a:lin ang="5400000" scaled="0"/>
                </a:gradFill>
                <a:latin typeface="微软雅黑" charset="-122"/>
                <a:ea typeface="微软雅黑" charset="-122"/>
                <a:sym typeface="+mn-ea"/>
              </a:rPr>
              <a:t>04</a:t>
            </a:r>
            <a:endParaRPr lang="en-US" altLang="zh-CN" sz="4800" b="1">
              <a:gradFill>
                <a:gsLst>
                  <a:gs pos="73000">
                    <a:schemeClr val="bg1">
                      <a:alpha val="0"/>
                    </a:schemeClr>
                  </a:gs>
                  <a:gs pos="22000">
                    <a:srgbClr val="FFFFFF"/>
                  </a:gs>
                </a:gsLst>
                <a:lin ang="5400000" scaled="0"/>
              </a:gradFill>
              <a:latin typeface="微软雅黑" charset="-122"/>
              <a:ea typeface="微软雅黑"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5754"/>
            <a:ext cx="10515600" cy="1325563"/>
          </a:xfrm>
        </p:spPr>
        <p:txBody>
          <a:bodyPr/>
          <a:p>
            <a:r>
              <a:rPr lang="en-US" altLang="zh-CN"/>
              <a:t> </a:t>
            </a:r>
            <a:r>
              <a:rPr lang="zh-CN" altLang="en-US" b="0"/>
              <a:t>输入标题</a:t>
            </a:r>
            <a:endParaRPr lang="zh-CN" altLang="en-US" b="0"/>
          </a:p>
        </p:txBody>
      </p:sp>
      <p:sp>
        <p:nvSpPr>
          <p:cNvPr id="4" name="文本框 3"/>
          <p:cNvSpPr txBox="1"/>
          <p:nvPr/>
        </p:nvSpPr>
        <p:spPr>
          <a:xfrm>
            <a:off x="2102485" y="2273935"/>
            <a:ext cx="2236470" cy="2214880"/>
          </a:xfrm>
          <a:prstGeom prst="rect">
            <a:avLst/>
          </a:prstGeom>
          <a:noFill/>
        </p:spPr>
        <p:txBody>
          <a:bodyPr wrap="square" rtlCol="0">
            <a:spAutoFit/>
          </a:bodyPr>
          <a:p>
            <a:r>
              <a:rPr lang="en-US" altLang="zh-CN" sz="13800" b="1">
                <a:ln>
                  <a:solidFill>
                    <a:schemeClr val="bg1"/>
                  </a:solidFill>
                </a:ln>
                <a:noFill/>
                <a:ea typeface="微软雅黑" charset="0"/>
                <a:cs typeface="+mn-lt"/>
              </a:rPr>
              <a:t>01</a:t>
            </a:r>
            <a:endParaRPr lang="en-US" altLang="zh-CN" sz="13800" b="1">
              <a:ln>
                <a:solidFill>
                  <a:schemeClr val="bg1"/>
                </a:solidFill>
              </a:ln>
              <a:noFill/>
              <a:ea typeface="微软雅黑" charset="0"/>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10" name="椭圆 9"/>
          <p:cNvSpPr/>
          <p:nvPr>
            <p:custDataLst>
              <p:tags r:id="rId1"/>
            </p:custDataLst>
          </p:nvPr>
        </p:nvSpPr>
        <p:spPr>
          <a:xfrm>
            <a:off x="4037330" y="2069465"/>
            <a:ext cx="3763010" cy="3763010"/>
          </a:xfrm>
          <a:prstGeom prst="ellipse">
            <a:avLst/>
          </a:prstGeom>
          <a:solidFill>
            <a:srgbClr val="6169E6">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2"/>
            </p:custDataLst>
          </p:nvPr>
        </p:nvSpPr>
        <p:spPr>
          <a:xfrm>
            <a:off x="4550410" y="2582545"/>
            <a:ext cx="2736850" cy="2736850"/>
          </a:xfrm>
          <a:prstGeom prst="ellipse">
            <a:avLst/>
          </a:prstGeom>
          <a:solidFill>
            <a:srgbClr val="6169E6">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任意多边形 11"/>
          <p:cNvSpPr/>
          <p:nvPr>
            <p:custDataLst>
              <p:tags r:id="rId3"/>
            </p:custDataLst>
          </p:nvPr>
        </p:nvSpPr>
        <p:spPr>
          <a:xfrm>
            <a:off x="6502400" y="1697355"/>
            <a:ext cx="5688965" cy="4364990"/>
          </a:xfrm>
          <a:custGeom>
            <a:avLst/>
            <a:gdLst>
              <a:gd name="connsiteX0" fmla="*/ 0 w 8959"/>
              <a:gd name="connsiteY0" fmla="*/ 2703 h 6874"/>
              <a:gd name="connsiteX1" fmla="*/ 8959 w 8959"/>
              <a:gd name="connsiteY1" fmla="*/ 0 h 6874"/>
              <a:gd name="connsiteX2" fmla="*/ 8959 w 8959"/>
              <a:gd name="connsiteY2" fmla="*/ 6874 h 6874"/>
              <a:gd name="connsiteX3" fmla="*/ 108 w 8959"/>
              <a:gd name="connsiteY3" fmla="*/ 4433 h 6874"/>
              <a:gd name="connsiteX4" fmla="*/ 0 w 8959"/>
              <a:gd name="connsiteY4" fmla="*/ 2703 h 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9" h="6874">
                <a:moveTo>
                  <a:pt x="0" y="2703"/>
                </a:moveTo>
                <a:lnTo>
                  <a:pt x="8959" y="0"/>
                </a:lnTo>
                <a:lnTo>
                  <a:pt x="8959" y="6874"/>
                </a:lnTo>
                <a:lnTo>
                  <a:pt x="108" y="4433"/>
                </a:lnTo>
                <a:lnTo>
                  <a:pt x="0" y="2703"/>
                </a:lnTo>
                <a:close/>
              </a:path>
            </a:pathLst>
          </a:custGeom>
          <a:gradFill>
            <a:gsLst>
              <a:gs pos="0">
                <a:srgbClr val="000000"/>
              </a:gs>
              <a:gs pos="100000">
                <a:srgbClr val="6169E6"/>
              </a:gs>
            </a:gsLst>
            <a:lin ang="13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右箭头 5"/>
          <p:cNvSpPr/>
          <p:nvPr>
            <p:custDataLst>
              <p:tags r:id="rId4"/>
            </p:custDataLst>
          </p:nvPr>
        </p:nvSpPr>
        <p:spPr bwMode="auto">
          <a:xfrm>
            <a:off x="6240145" y="3122930"/>
            <a:ext cx="2952115" cy="1656080"/>
          </a:xfrm>
          <a:prstGeom prst="rightArrow">
            <a:avLst>
              <a:gd name="adj1" fmla="val 72469"/>
              <a:gd name="adj2" fmla="val 50000"/>
            </a:avLst>
          </a:prstGeom>
          <a:gradFill>
            <a:gsLst>
              <a:gs pos="0">
                <a:srgbClr val="C299F5">
                  <a:alpha val="32000"/>
                </a:srgbClr>
              </a:gs>
              <a:gs pos="56000">
                <a:srgbClr val="6169E6">
                  <a:alpha val="80000"/>
                </a:srgbClr>
              </a:gs>
              <a:gs pos="100000">
                <a:srgbClr val="6169E6">
                  <a:alpha val="78000"/>
                </a:srgbClr>
              </a:gs>
            </a:gsLst>
            <a:lin ang="10800000" scaled="0"/>
          </a:gradFill>
          <a:ln w="25400" cap="flat" cmpd="sng" algn="ctr">
            <a:noFill/>
            <a:prstDash val="solid"/>
            <a:miter lim="800000"/>
          </a:ln>
          <a:effectLst/>
        </p:spPr>
        <p:txBody>
          <a:bodyPr vert="horz" wrap="square" numCol="1" spcCol="0" rtlCol="0" fromWordArt="0" anchor="ctr" anchorCtr="0" forceAA="0" compatLnSpc="0">
            <a:noAutofit/>
          </a:bodyPr>
          <a:p>
            <a:pPr lvl="0" algn="ctr">
              <a:lnSpc>
                <a:spcPct val="150000"/>
              </a:lnSpc>
              <a:buClrTx/>
              <a:buSzTx/>
              <a:buFontTx/>
              <a:defRPr/>
            </a:pPr>
            <a:endParaRPr lang="zh-CN" altLang="en-US" sz="2800" kern="0" dirty="0">
              <a:solidFill>
                <a:prstClr val="white"/>
              </a:solidFill>
              <a:latin typeface="微软雅黑" charset="-122"/>
              <a:ea typeface="微软雅黑" charset="-122"/>
              <a:sym typeface="+mn-ea"/>
            </a:endParaRPr>
          </a:p>
        </p:txBody>
      </p:sp>
      <p:sp>
        <p:nvSpPr>
          <p:cNvPr id="13" name="任意多边形 12"/>
          <p:cNvSpPr/>
          <p:nvPr>
            <p:custDataLst>
              <p:tags r:id="rId5"/>
            </p:custDataLst>
          </p:nvPr>
        </p:nvSpPr>
        <p:spPr>
          <a:xfrm flipH="1">
            <a:off x="0" y="1697355"/>
            <a:ext cx="5688965" cy="4364990"/>
          </a:xfrm>
          <a:custGeom>
            <a:avLst/>
            <a:gdLst>
              <a:gd name="connsiteX0" fmla="*/ 0 w 8959"/>
              <a:gd name="connsiteY0" fmla="*/ 2703 h 6874"/>
              <a:gd name="connsiteX1" fmla="*/ 8959 w 8959"/>
              <a:gd name="connsiteY1" fmla="*/ 0 h 6874"/>
              <a:gd name="connsiteX2" fmla="*/ 8959 w 8959"/>
              <a:gd name="connsiteY2" fmla="*/ 6874 h 6874"/>
              <a:gd name="connsiteX3" fmla="*/ 108 w 8959"/>
              <a:gd name="connsiteY3" fmla="*/ 4433 h 6874"/>
              <a:gd name="connsiteX4" fmla="*/ 0 w 8959"/>
              <a:gd name="connsiteY4" fmla="*/ 2703 h 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9" h="6874">
                <a:moveTo>
                  <a:pt x="0" y="2703"/>
                </a:moveTo>
                <a:lnTo>
                  <a:pt x="8959" y="0"/>
                </a:lnTo>
                <a:lnTo>
                  <a:pt x="8959" y="6874"/>
                </a:lnTo>
                <a:lnTo>
                  <a:pt x="108" y="4433"/>
                </a:lnTo>
                <a:lnTo>
                  <a:pt x="0" y="2703"/>
                </a:lnTo>
                <a:close/>
              </a:path>
            </a:pathLst>
          </a:custGeom>
          <a:gradFill>
            <a:gsLst>
              <a:gs pos="0">
                <a:srgbClr val="000000"/>
              </a:gs>
              <a:gs pos="100000">
                <a:srgbClr val="6169E6"/>
              </a:gs>
            </a:gsLst>
            <a:lin ang="13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箭头 7"/>
          <p:cNvSpPr/>
          <p:nvPr>
            <p:custDataLst>
              <p:tags r:id="rId6"/>
            </p:custDataLst>
          </p:nvPr>
        </p:nvSpPr>
        <p:spPr bwMode="auto">
          <a:xfrm>
            <a:off x="2639695" y="3122930"/>
            <a:ext cx="2919095" cy="1656715"/>
          </a:xfrm>
          <a:prstGeom prst="leftArrow">
            <a:avLst>
              <a:gd name="adj1" fmla="val 72479"/>
              <a:gd name="adj2" fmla="val 50000"/>
            </a:avLst>
          </a:prstGeom>
          <a:gradFill>
            <a:gsLst>
              <a:gs pos="100000">
                <a:srgbClr val="C299F5">
                  <a:alpha val="32000"/>
                </a:srgbClr>
              </a:gs>
              <a:gs pos="56000">
                <a:srgbClr val="6169E6">
                  <a:alpha val="80000"/>
                </a:srgbClr>
              </a:gs>
              <a:gs pos="0">
                <a:srgbClr val="6169E6">
                  <a:alpha val="78000"/>
                </a:srgbClr>
              </a:gs>
            </a:gsLst>
            <a:lin ang="10800000" scaled="0"/>
          </a:gradFill>
          <a:ln w="25400" cap="flat" cmpd="sng" algn="ctr">
            <a:noFill/>
            <a:prstDash val="solid"/>
            <a:miter lim="800000"/>
          </a:ln>
          <a:effectLst/>
        </p:spPr>
        <p:txBody>
          <a:bodyPr vert="horz" wrap="square" numCol="1" spcCol="0" rtlCol="0" fromWordArt="0" anchor="ctr" anchorCtr="0" forceAA="0" compatLnSpc="0">
            <a:noAutofit/>
          </a:bodyPr>
          <a:p>
            <a:pPr lvl="0" algn="ctr">
              <a:lnSpc>
                <a:spcPct val="150000"/>
              </a:lnSpc>
              <a:buClrTx/>
              <a:buSzTx/>
              <a:buFontTx/>
              <a:defRPr/>
            </a:pPr>
            <a:endParaRPr lang="zh-CN" altLang="en-US" sz="2800" kern="0" dirty="0">
              <a:solidFill>
                <a:prstClr val="white"/>
              </a:solidFill>
              <a:latin typeface="微软雅黑" charset="-122"/>
              <a:ea typeface="微软雅黑" charset="-122"/>
              <a:sym typeface="+mn-ea"/>
            </a:endParaRPr>
          </a:p>
        </p:txBody>
      </p:sp>
      <p:sp>
        <p:nvSpPr>
          <p:cNvPr id="5" name="椭圆 4"/>
          <p:cNvSpPr/>
          <p:nvPr>
            <p:custDataLst>
              <p:tags r:id="rId7"/>
            </p:custDataLst>
          </p:nvPr>
        </p:nvSpPr>
        <p:spPr>
          <a:xfrm>
            <a:off x="4940300" y="2975610"/>
            <a:ext cx="1950720" cy="1950720"/>
          </a:xfrm>
          <a:prstGeom prst="ellipse">
            <a:avLst/>
          </a:prstGeom>
          <a:solidFill>
            <a:schemeClr val="bg1"/>
          </a:solidFill>
          <a:ln w="44450">
            <a:solidFill>
              <a:srgbClr val="EEF3F9"/>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sp>
        <p:nvSpPr>
          <p:cNvPr id="14" name="下箭头 13"/>
          <p:cNvSpPr/>
          <p:nvPr>
            <p:custDataLst>
              <p:tags r:id="rId8"/>
            </p:custDataLst>
          </p:nvPr>
        </p:nvSpPr>
        <p:spPr bwMode="auto">
          <a:xfrm>
            <a:off x="5661025" y="2877820"/>
            <a:ext cx="509905" cy="638175"/>
          </a:xfrm>
          <a:prstGeom prst="downArrow">
            <a:avLst/>
          </a:prstGeom>
          <a:gradFill>
            <a:gsLst>
              <a:gs pos="100000">
                <a:srgbClr val="A5B3FE">
                  <a:alpha val="55000"/>
                </a:srgbClr>
              </a:gs>
              <a:gs pos="56000">
                <a:srgbClr val="6169E6">
                  <a:alpha val="80000"/>
                </a:srgbClr>
              </a:gs>
              <a:gs pos="0">
                <a:srgbClr val="6169E6">
                  <a:alpha val="78000"/>
                </a:srgbClr>
              </a:gs>
            </a:gsLst>
            <a:lin ang="16200000" scaled="0"/>
          </a:gradFill>
          <a:ln w="25400" cap="flat" cmpd="sng" algn="ctr">
            <a:noFill/>
            <a:prstDash val="solid"/>
            <a:miter lim="800000"/>
          </a:ln>
          <a:effectLst/>
        </p:spPr>
        <p:txBody>
          <a:bodyPr vert="horz" wrap="square" numCol="1" spcCol="0" rtlCol="0" fromWordArt="0" anchor="ctr" anchorCtr="0" forceAA="0" compatLnSpc="0">
            <a:noAutofit/>
          </a:bodyPr>
          <a:p>
            <a:pPr lvl="0" algn="ctr">
              <a:lnSpc>
                <a:spcPct val="150000"/>
              </a:lnSpc>
              <a:buClrTx/>
              <a:buSzTx/>
              <a:buFontTx/>
              <a:defRPr/>
            </a:pPr>
            <a:endParaRPr lang="zh-CN" altLang="en-US" sz="2800" kern="0" dirty="0">
              <a:solidFill>
                <a:prstClr val="white"/>
              </a:solidFill>
              <a:latin typeface="微软雅黑" charset="-122"/>
              <a:ea typeface="微软雅黑" charset="-122"/>
              <a:sym typeface="+mn-ea"/>
            </a:endParaRPr>
          </a:p>
        </p:txBody>
      </p:sp>
      <p:sp>
        <p:nvSpPr>
          <p:cNvPr id="15" name="下箭头 14"/>
          <p:cNvSpPr/>
          <p:nvPr>
            <p:custDataLst>
              <p:tags r:id="rId9"/>
            </p:custDataLst>
          </p:nvPr>
        </p:nvSpPr>
        <p:spPr bwMode="auto">
          <a:xfrm flipV="1">
            <a:off x="5661025" y="4409440"/>
            <a:ext cx="509905" cy="638175"/>
          </a:xfrm>
          <a:prstGeom prst="downArrow">
            <a:avLst/>
          </a:prstGeom>
          <a:gradFill>
            <a:gsLst>
              <a:gs pos="100000">
                <a:srgbClr val="A5B3FE">
                  <a:alpha val="55000"/>
                </a:srgbClr>
              </a:gs>
              <a:gs pos="56000">
                <a:srgbClr val="6169E6">
                  <a:alpha val="80000"/>
                </a:srgbClr>
              </a:gs>
              <a:gs pos="0">
                <a:srgbClr val="6169E6">
                  <a:alpha val="78000"/>
                </a:srgbClr>
              </a:gs>
            </a:gsLst>
            <a:lin ang="5400000" scaled="0"/>
          </a:gradFill>
          <a:ln w="25400" cap="flat" cmpd="sng" algn="ctr">
            <a:noFill/>
            <a:prstDash val="solid"/>
            <a:miter lim="800000"/>
          </a:ln>
          <a:effectLst/>
        </p:spPr>
        <p:txBody>
          <a:bodyPr vert="horz" wrap="square" numCol="1" spcCol="0" rtlCol="0" fromWordArt="0" anchor="ctr" anchorCtr="0" forceAA="0" compatLnSpc="0">
            <a:noAutofit/>
          </a:bodyPr>
          <a:p>
            <a:pPr lvl="0" algn="ctr">
              <a:lnSpc>
                <a:spcPct val="150000"/>
              </a:lnSpc>
              <a:buClrTx/>
              <a:buSzTx/>
              <a:buFontTx/>
              <a:defRPr/>
            </a:pPr>
            <a:endParaRPr lang="zh-CN" altLang="en-US" sz="2800" kern="0" dirty="0">
              <a:solidFill>
                <a:prstClr val="white"/>
              </a:solidFill>
              <a:latin typeface="微软雅黑" charset="-122"/>
              <a:ea typeface="微软雅黑" charset="-122"/>
              <a:sym typeface="+mn-ea"/>
            </a:endParaRPr>
          </a:p>
        </p:txBody>
      </p:sp>
      <p:sp>
        <p:nvSpPr>
          <p:cNvPr id="16" name="文本框 15"/>
          <p:cNvSpPr txBox="1"/>
          <p:nvPr>
            <p:custDataLst>
              <p:tags r:id="rId10"/>
            </p:custDataLst>
          </p:nvPr>
        </p:nvSpPr>
        <p:spPr>
          <a:xfrm>
            <a:off x="5182235" y="3609340"/>
            <a:ext cx="1466850" cy="706755"/>
          </a:xfrm>
          <a:prstGeom prst="rect">
            <a:avLst/>
          </a:prstGeom>
          <a:noFill/>
        </p:spPr>
        <p:txBody>
          <a:bodyPr wrap="square" rtlCol="0">
            <a:spAutoFit/>
          </a:bodyPr>
          <a:p>
            <a:pPr algn="ctr"/>
            <a:r>
              <a:rPr lang="zh-CN" altLang="en-US" sz="2000" b="1">
                <a:latin typeface="微软雅黑" charset="-122"/>
                <a:ea typeface="微软雅黑" charset="-122"/>
              </a:rPr>
              <a:t>在这里输入标题文字</a:t>
            </a:r>
            <a:endParaRPr lang="zh-CN" altLang="en-US" sz="2000" b="1">
              <a:latin typeface="微软雅黑" charset="-122"/>
              <a:ea typeface="微软雅黑" charset="-122"/>
            </a:endParaRPr>
          </a:p>
        </p:txBody>
      </p:sp>
      <p:sp>
        <p:nvSpPr>
          <p:cNvPr id="18" name="文本框 17"/>
          <p:cNvSpPr txBox="1"/>
          <p:nvPr>
            <p:custDataLst>
              <p:tags r:id="rId11"/>
            </p:custDataLst>
          </p:nvPr>
        </p:nvSpPr>
        <p:spPr>
          <a:xfrm>
            <a:off x="5087620" y="2069465"/>
            <a:ext cx="1683385" cy="521970"/>
          </a:xfrm>
          <a:prstGeom prst="rect">
            <a:avLst/>
          </a:prstGeom>
          <a:noFill/>
        </p:spPr>
        <p:txBody>
          <a:bodyPr wrap="square" rtlCol="0">
            <a:spAutoFit/>
          </a:bodyPr>
          <a:p>
            <a:pPr algn="ctr"/>
            <a:r>
              <a:rPr lang="zh-CN" altLang="en-US" sz="1400">
                <a:solidFill>
                  <a:schemeClr val="bg2"/>
                </a:solidFill>
                <a:latin typeface="微软雅黑" charset="-122"/>
                <a:ea typeface="微软雅黑" charset="-122"/>
              </a:rPr>
              <a:t>在这里输入内容</a:t>
            </a:r>
            <a:endParaRPr lang="zh-CN" altLang="en-US" sz="1400">
              <a:solidFill>
                <a:schemeClr val="bg2"/>
              </a:solidFill>
              <a:latin typeface="微软雅黑" charset="-122"/>
              <a:ea typeface="微软雅黑" charset="-122"/>
            </a:endParaRPr>
          </a:p>
          <a:p>
            <a:pPr algn="ctr"/>
            <a:r>
              <a:rPr lang="zh-CN" altLang="en-US" sz="1400">
                <a:solidFill>
                  <a:schemeClr val="bg2"/>
                </a:solidFill>
                <a:latin typeface="微软雅黑" charset="-122"/>
                <a:ea typeface="微软雅黑" charset="-122"/>
                <a:sym typeface="+mn-ea"/>
              </a:rPr>
              <a:t>在这里输入内容</a:t>
            </a:r>
            <a:endParaRPr lang="zh-CN" altLang="en-US" sz="1400">
              <a:solidFill>
                <a:schemeClr val="bg2"/>
              </a:solidFill>
              <a:latin typeface="微软雅黑" charset="-122"/>
              <a:ea typeface="微软雅黑" charset="-122"/>
              <a:sym typeface="+mn-ea"/>
            </a:endParaRPr>
          </a:p>
        </p:txBody>
      </p:sp>
      <p:sp>
        <p:nvSpPr>
          <p:cNvPr id="21" name="文本框 20"/>
          <p:cNvSpPr txBox="1"/>
          <p:nvPr>
            <p:custDataLst>
              <p:tags r:id="rId12"/>
            </p:custDataLst>
          </p:nvPr>
        </p:nvSpPr>
        <p:spPr>
          <a:xfrm>
            <a:off x="5087620" y="5328920"/>
            <a:ext cx="1683385" cy="521970"/>
          </a:xfrm>
          <a:prstGeom prst="rect">
            <a:avLst/>
          </a:prstGeom>
          <a:noFill/>
        </p:spPr>
        <p:txBody>
          <a:bodyPr wrap="square" rtlCol="0">
            <a:spAutoFit/>
          </a:bodyPr>
          <a:p>
            <a:pPr algn="ctr"/>
            <a:r>
              <a:rPr lang="zh-CN" altLang="en-US" sz="1400">
                <a:solidFill>
                  <a:schemeClr val="bg2"/>
                </a:solidFill>
                <a:latin typeface="微软雅黑" charset="-122"/>
                <a:ea typeface="微软雅黑" charset="-122"/>
              </a:rPr>
              <a:t>在这里输入内容</a:t>
            </a:r>
            <a:endParaRPr lang="zh-CN" altLang="en-US" sz="1400">
              <a:solidFill>
                <a:schemeClr val="bg2"/>
              </a:solidFill>
              <a:latin typeface="微软雅黑" charset="-122"/>
              <a:ea typeface="微软雅黑" charset="-122"/>
            </a:endParaRPr>
          </a:p>
          <a:p>
            <a:pPr algn="ctr"/>
            <a:r>
              <a:rPr lang="zh-CN" altLang="en-US" sz="1400">
                <a:solidFill>
                  <a:schemeClr val="bg2"/>
                </a:solidFill>
                <a:latin typeface="微软雅黑" charset="-122"/>
                <a:ea typeface="微软雅黑" charset="-122"/>
                <a:sym typeface="+mn-ea"/>
              </a:rPr>
              <a:t>在这里输入内容</a:t>
            </a:r>
            <a:endParaRPr lang="zh-CN" altLang="en-US" sz="1400">
              <a:solidFill>
                <a:schemeClr val="bg2"/>
              </a:solidFill>
              <a:latin typeface="微软雅黑" charset="-122"/>
              <a:ea typeface="微软雅黑" charset="-122"/>
              <a:sym typeface="+mn-ea"/>
            </a:endParaRPr>
          </a:p>
        </p:txBody>
      </p:sp>
      <p:sp>
        <p:nvSpPr>
          <p:cNvPr id="22" name="文本框 21"/>
          <p:cNvSpPr txBox="1"/>
          <p:nvPr>
            <p:custDataLst>
              <p:tags r:id="rId13"/>
            </p:custDataLst>
          </p:nvPr>
        </p:nvSpPr>
        <p:spPr>
          <a:xfrm>
            <a:off x="9552305" y="3235960"/>
            <a:ext cx="1683385" cy="1430020"/>
          </a:xfrm>
          <a:prstGeom prst="rect">
            <a:avLst/>
          </a:prstGeom>
          <a:noFill/>
        </p:spPr>
        <p:txBody>
          <a:bodyPr wrap="square" rtlCol="0">
            <a:noAutofit/>
          </a:bodyPr>
          <a:p>
            <a:pPr algn="ctr">
              <a:lnSpc>
                <a:spcPct val="150000"/>
              </a:lnSpc>
            </a:pPr>
            <a:r>
              <a:rPr lang="zh-CN" altLang="en-US" sz="1400" b="1">
                <a:solidFill>
                  <a:schemeClr val="bg2"/>
                </a:solidFill>
                <a:latin typeface="微软雅黑" charset="-122"/>
                <a:ea typeface="微软雅黑" charset="-122"/>
              </a:rPr>
              <a:t>在这里输入内容</a:t>
            </a:r>
            <a:endParaRPr lang="zh-CN" altLang="en-US" sz="1400" b="1">
              <a:solidFill>
                <a:schemeClr val="bg2"/>
              </a:solidFill>
              <a:latin typeface="微软雅黑" charset="-122"/>
              <a:ea typeface="微软雅黑" charset="-122"/>
            </a:endParaRPr>
          </a:p>
          <a:p>
            <a:pPr algn="ctr">
              <a:lnSpc>
                <a:spcPct val="150000"/>
              </a:lnSpc>
            </a:pPr>
            <a:r>
              <a:rPr lang="zh-CN" altLang="en-US" sz="1400" b="1">
                <a:solidFill>
                  <a:schemeClr val="bg2"/>
                </a:solidFill>
                <a:latin typeface="微软雅黑" charset="-122"/>
                <a:ea typeface="微软雅黑" charset="-122"/>
                <a:sym typeface="+mn-ea"/>
              </a:rPr>
              <a:t>在这里输入内容</a:t>
            </a:r>
            <a:endParaRPr lang="zh-CN" altLang="en-US" sz="1400" b="1">
              <a:solidFill>
                <a:schemeClr val="bg2"/>
              </a:solidFill>
              <a:latin typeface="微软雅黑" charset="-122"/>
              <a:ea typeface="微软雅黑" charset="-122"/>
              <a:sym typeface="+mn-ea"/>
            </a:endParaRPr>
          </a:p>
          <a:p>
            <a:pPr algn="ctr">
              <a:lnSpc>
                <a:spcPct val="150000"/>
              </a:lnSpc>
            </a:pPr>
            <a:r>
              <a:rPr lang="zh-CN" altLang="en-US" sz="1400" b="1">
                <a:solidFill>
                  <a:schemeClr val="bg2"/>
                </a:solidFill>
                <a:latin typeface="微软雅黑" charset="-122"/>
                <a:ea typeface="微软雅黑" charset="-122"/>
                <a:sym typeface="+mn-ea"/>
              </a:rPr>
              <a:t>在这里输入内容</a:t>
            </a:r>
            <a:endParaRPr lang="zh-CN" altLang="en-US" sz="1400" b="1">
              <a:solidFill>
                <a:schemeClr val="bg2"/>
              </a:solidFill>
              <a:latin typeface="微软雅黑" charset="-122"/>
              <a:ea typeface="微软雅黑" charset="-122"/>
              <a:sym typeface="+mn-ea"/>
            </a:endParaRPr>
          </a:p>
          <a:p>
            <a:pPr algn="ctr">
              <a:lnSpc>
                <a:spcPct val="150000"/>
              </a:lnSpc>
            </a:pPr>
            <a:r>
              <a:rPr lang="zh-CN" altLang="en-US" sz="1400" b="1">
                <a:solidFill>
                  <a:schemeClr val="bg2"/>
                </a:solidFill>
                <a:latin typeface="微软雅黑" charset="-122"/>
                <a:ea typeface="微软雅黑" charset="-122"/>
                <a:sym typeface="+mn-ea"/>
              </a:rPr>
              <a:t>在这里输入内容</a:t>
            </a:r>
            <a:endParaRPr lang="zh-CN" altLang="en-US" sz="1400" b="1">
              <a:solidFill>
                <a:schemeClr val="bg2"/>
              </a:solidFill>
              <a:latin typeface="微软雅黑" charset="-122"/>
              <a:ea typeface="微软雅黑" charset="-122"/>
              <a:sym typeface="+mn-ea"/>
            </a:endParaRPr>
          </a:p>
          <a:p>
            <a:pPr algn="ctr"/>
            <a:endParaRPr lang="zh-CN" altLang="en-US" sz="1400" b="1">
              <a:solidFill>
                <a:schemeClr val="bg2"/>
              </a:solidFill>
              <a:latin typeface="微软雅黑" charset="-122"/>
              <a:ea typeface="微软雅黑" charset="-122"/>
              <a:sym typeface="+mn-ea"/>
            </a:endParaRPr>
          </a:p>
        </p:txBody>
      </p:sp>
      <p:sp>
        <p:nvSpPr>
          <p:cNvPr id="24" name="文本框 23"/>
          <p:cNvSpPr txBox="1"/>
          <p:nvPr>
            <p:custDataLst>
              <p:tags r:id="rId14"/>
            </p:custDataLst>
          </p:nvPr>
        </p:nvSpPr>
        <p:spPr>
          <a:xfrm>
            <a:off x="551180" y="3235960"/>
            <a:ext cx="1683385" cy="1430020"/>
          </a:xfrm>
          <a:prstGeom prst="rect">
            <a:avLst/>
          </a:prstGeom>
          <a:noFill/>
        </p:spPr>
        <p:txBody>
          <a:bodyPr wrap="square" rtlCol="0">
            <a:noAutofit/>
          </a:bodyPr>
          <a:p>
            <a:pPr algn="ctr">
              <a:lnSpc>
                <a:spcPct val="150000"/>
              </a:lnSpc>
            </a:pPr>
            <a:r>
              <a:rPr lang="zh-CN" altLang="en-US" sz="1400" b="1">
                <a:solidFill>
                  <a:schemeClr val="bg2"/>
                </a:solidFill>
                <a:latin typeface="微软雅黑" charset="-122"/>
                <a:ea typeface="微软雅黑" charset="-122"/>
              </a:rPr>
              <a:t>在这里输入内容</a:t>
            </a:r>
            <a:endParaRPr lang="zh-CN" altLang="en-US" sz="1400" b="1">
              <a:solidFill>
                <a:schemeClr val="bg2"/>
              </a:solidFill>
              <a:latin typeface="微软雅黑" charset="-122"/>
              <a:ea typeface="微软雅黑" charset="-122"/>
            </a:endParaRPr>
          </a:p>
          <a:p>
            <a:pPr algn="ctr">
              <a:lnSpc>
                <a:spcPct val="150000"/>
              </a:lnSpc>
            </a:pPr>
            <a:r>
              <a:rPr lang="zh-CN" altLang="en-US" sz="1400" b="1">
                <a:solidFill>
                  <a:schemeClr val="bg2"/>
                </a:solidFill>
                <a:latin typeface="微软雅黑" charset="-122"/>
                <a:ea typeface="微软雅黑" charset="-122"/>
                <a:sym typeface="+mn-ea"/>
              </a:rPr>
              <a:t>在这里输入内容</a:t>
            </a:r>
            <a:endParaRPr lang="zh-CN" altLang="en-US" sz="1400" b="1">
              <a:solidFill>
                <a:schemeClr val="bg2"/>
              </a:solidFill>
              <a:latin typeface="微软雅黑" charset="-122"/>
              <a:ea typeface="微软雅黑" charset="-122"/>
              <a:sym typeface="+mn-ea"/>
            </a:endParaRPr>
          </a:p>
          <a:p>
            <a:pPr algn="ctr">
              <a:lnSpc>
                <a:spcPct val="150000"/>
              </a:lnSpc>
            </a:pPr>
            <a:r>
              <a:rPr lang="zh-CN" altLang="en-US" sz="1400" b="1">
                <a:solidFill>
                  <a:schemeClr val="bg2"/>
                </a:solidFill>
                <a:latin typeface="微软雅黑" charset="-122"/>
                <a:ea typeface="微软雅黑" charset="-122"/>
                <a:sym typeface="+mn-ea"/>
              </a:rPr>
              <a:t>在这里输入内容</a:t>
            </a:r>
            <a:endParaRPr lang="zh-CN" altLang="en-US" sz="1400" b="1">
              <a:solidFill>
                <a:schemeClr val="bg2"/>
              </a:solidFill>
              <a:latin typeface="微软雅黑" charset="-122"/>
              <a:ea typeface="微软雅黑" charset="-122"/>
              <a:sym typeface="+mn-ea"/>
            </a:endParaRPr>
          </a:p>
          <a:p>
            <a:pPr algn="ctr">
              <a:lnSpc>
                <a:spcPct val="150000"/>
              </a:lnSpc>
            </a:pPr>
            <a:r>
              <a:rPr lang="zh-CN" altLang="en-US" sz="1400" b="1">
                <a:solidFill>
                  <a:schemeClr val="bg2"/>
                </a:solidFill>
                <a:latin typeface="微软雅黑" charset="-122"/>
                <a:ea typeface="微软雅黑" charset="-122"/>
                <a:sym typeface="+mn-ea"/>
              </a:rPr>
              <a:t>在这里输入内容</a:t>
            </a:r>
            <a:endParaRPr lang="zh-CN" altLang="en-US" sz="1400" b="1">
              <a:solidFill>
                <a:schemeClr val="bg2"/>
              </a:solidFill>
              <a:latin typeface="微软雅黑" charset="-122"/>
              <a:ea typeface="微软雅黑" charset="-122"/>
              <a:sym typeface="+mn-ea"/>
            </a:endParaRPr>
          </a:p>
          <a:p>
            <a:pPr algn="ctr"/>
            <a:endParaRPr lang="zh-CN" altLang="en-US" sz="1400" b="1">
              <a:solidFill>
                <a:schemeClr val="bg2"/>
              </a:solidFill>
              <a:latin typeface="微软雅黑" charset="-122"/>
              <a:ea typeface="微软雅黑" charset="-122"/>
              <a:sym typeface="+mn-ea"/>
            </a:endParaRPr>
          </a:p>
        </p:txBody>
      </p:sp>
      <p:sp>
        <p:nvSpPr>
          <p:cNvPr id="25" name="文本框 24"/>
          <p:cNvSpPr txBox="1"/>
          <p:nvPr>
            <p:custDataLst>
              <p:tags r:id="rId15"/>
            </p:custDataLst>
          </p:nvPr>
        </p:nvSpPr>
        <p:spPr>
          <a:xfrm>
            <a:off x="3145790" y="3460750"/>
            <a:ext cx="1597025" cy="980440"/>
          </a:xfrm>
          <a:prstGeom prst="rect">
            <a:avLst/>
          </a:prstGeom>
          <a:noFill/>
        </p:spPr>
        <p:txBody>
          <a:bodyPr wrap="square" rtlCol="0">
            <a:noAutofit/>
          </a:bodyPr>
          <a:p>
            <a:pPr algn="r">
              <a:lnSpc>
                <a:spcPct val="150000"/>
              </a:lnSpc>
            </a:pPr>
            <a:r>
              <a:rPr lang="zh-CN" altLang="en-US" sz="1600" b="1">
                <a:solidFill>
                  <a:schemeClr val="bg1"/>
                </a:solidFill>
                <a:latin typeface="微软雅黑" charset="-122"/>
                <a:ea typeface="微软雅黑" charset="-122"/>
                <a:sym typeface="+mn-ea"/>
              </a:rPr>
              <a:t>标题</a:t>
            </a:r>
            <a:r>
              <a:rPr lang="zh-CN" altLang="en-US" sz="1600" b="1">
                <a:solidFill>
                  <a:schemeClr val="bg1"/>
                </a:solidFill>
                <a:latin typeface="微软雅黑" charset="-122"/>
                <a:ea typeface="微软雅黑" charset="-122"/>
                <a:sym typeface="+mn-ea"/>
              </a:rPr>
              <a:t>标题</a:t>
            </a:r>
            <a:endParaRPr lang="zh-CN" altLang="en-US" sz="1400" b="1">
              <a:solidFill>
                <a:schemeClr val="bg1"/>
              </a:solidFill>
              <a:latin typeface="微软雅黑" charset="-122"/>
              <a:ea typeface="微软雅黑" charset="-122"/>
              <a:sym typeface="+mn-ea"/>
            </a:endParaRPr>
          </a:p>
          <a:p>
            <a:pPr algn="r">
              <a:lnSpc>
                <a:spcPct val="100000"/>
              </a:lnSpc>
            </a:pPr>
            <a:r>
              <a:rPr lang="zh-CN" altLang="en-US" sz="1200">
                <a:solidFill>
                  <a:schemeClr val="bg1"/>
                </a:solidFill>
                <a:latin typeface="微软雅黑" charset="-122"/>
                <a:ea typeface="微软雅黑" charset="-122"/>
                <a:sym typeface="+mn-ea"/>
              </a:rPr>
              <a:t>在这里输入内容</a:t>
            </a:r>
            <a:endParaRPr lang="zh-CN" altLang="en-US" sz="1200">
              <a:solidFill>
                <a:schemeClr val="bg1"/>
              </a:solidFill>
              <a:latin typeface="微软雅黑" charset="-122"/>
              <a:ea typeface="微软雅黑" charset="-122"/>
            </a:endParaRPr>
          </a:p>
          <a:p>
            <a:pPr algn="r">
              <a:lnSpc>
                <a:spcPct val="100000"/>
              </a:lnSpc>
            </a:pPr>
            <a:r>
              <a:rPr lang="zh-CN" altLang="en-US" sz="1200">
                <a:solidFill>
                  <a:schemeClr val="bg1"/>
                </a:solidFill>
                <a:latin typeface="微软雅黑" charset="-122"/>
                <a:ea typeface="微软雅黑" charset="-122"/>
                <a:sym typeface="+mn-ea"/>
              </a:rPr>
              <a:t>在这里输入内容</a:t>
            </a:r>
            <a:endParaRPr lang="zh-CN" altLang="en-US" sz="1200">
              <a:solidFill>
                <a:schemeClr val="bg1"/>
              </a:solidFill>
              <a:latin typeface="微软雅黑" charset="-122"/>
              <a:ea typeface="微软雅黑" charset="-122"/>
              <a:sym typeface="+mn-ea"/>
            </a:endParaRPr>
          </a:p>
        </p:txBody>
      </p:sp>
      <p:sp>
        <p:nvSpPr>
          <p:cNvPr id="26" name="文本框 25"/>
          <p:cNvSpPr txBox="1"/>
          <p:nvPr>
            <p:custDataLst>
              <p:tags r:id="rId16"/>
            </p:custDataLst>
          </p:nvPr>
        </p:nvSpPr>
        <p:spPr>
          <a:xfrm>
            <a:off x="7103745" y="3460750"/>
            <a:ext cx="1588135" cy="980440"/>
          </a:xfrm>
          <a:prstGeom prst="rect">
            <a:avLst/>
          </a:prstGeom>
          <a:noFill/>
        </p:spPr>
        <p:txBody>
          <a:bodyPr wrap="square" rtlCol="0">
            <a:noAutofit/>
          </a:bodyPr>
          <a:p>
            <a:pPr algn="l">
              <a:lnSpc>
                <a:spcPct val="150000"/>
              </a:lnSpc>
            </a:pPr>
            <a:r>
              <a:rPr lang="zh-CN" altLang="en-US" sz="1600" b="1">
                <a:solidFill>
                  <a:schemeClr val="bg1"/>
                </a:solidFill>
                <a:latin typeface="微软雅黑" charset="-122"/>
                <a:ea typeface="微软雅黑" charset="-122"/>
                <a:sym typeface="+mn-ea"/>
              </a:rPr>
              <a:t>标题</a:t>
            </a:r>
            <a:r>
              <a:rPr lang="zh-CN" altLang="en-US" sz="1600" b="1">
                <a:solidFill>
                  <a:schemeClr val="bg1"/>
                </a:solidFill>
                <a:latin typeface="微软雅黑" charset="-122"/>
                <a:ea typeface="微软雅黑" charset="-122"/>
                <a:sym typeface="+mn-ea"/>
              </a:rPr>
              <a:t>标题</a:t>
            </a:r>
            <a:endParaRPr lang="zh-CN" altLang="en-US" sz="1400" b="1">
              <a:solidFill>
                <a:schemeClr val="bg1"/>
              </a:solidFill>
              <a:latin typeface="微软雅黑" charset="-122"/>
              <a:ea typeface="微软雅黑" charset="-122"/>
              <a:sym typeface="+mn-ea"/>
            </a:endParaRPr>
          </a:p>
          <a:p>
            <a:pPr algn="l">
              <a:lnSpc>
                <a:spcPct val="100000"/>
              </a:lnSpc>
            </a:pPr>
            <a:r>
              <a:rPr lang="zh-CN" altLang="en-US" sz="1200">
                <a:solidFill>
                  <a:schemeClr val="bg1"/>
                </a:solidFill>
                <a:latin typeface="微软雅黑" charset="-122"/>
                <a:ea typeface="微软雅黑" charset="-122"/>
                <a:sym typeface="+mn-ea"/>
              </a:rPr>
              <a:t>在这里输入内容</a:t>
            </a:r>
            <a:endParaRPr lang="zh-CN" altLang="en-US" sz="1200">
              <a:solidFill>
                <a:schemeClr val="bg1"/>
              </a:solidFill>
              <a:latin typeface="微软雅黑" charset="-122"/>
              <a:ea typeface="微软雅黑" charset="-122"/>
            </a:endParaRPr>
          </a:p>
          <a:p>
            <a:pPr algn="l">
              <a:lnSpc>
                <a:spcPct val="100000"/>
              </a:lnSpc>
            </a:pPr>
            <a:r>
              <a:rPr lang="zh-CN" altLang="en-US" sz="1200">
                <a:solidFill>
                  <a:schemeClr val="bg1"/>
                </a:solidFill>
                <a:latin typeface="微软雅黑" charset="-122"/>
                <a:ea typeface="微软雅黑" charset="-122"/>
                <a:sym typeface="+mn-ea"/>
              </a:rPr>
              <a:t>在这里输入内容</a:t>
            </a:r>
            <a:endParaRPr lang="zh-CN" altLang="en-US" sz="1200">
              <a:solidFill>
                <a:schemeClr val="bg1"/>
              </a:solidFill>
              <a:latin typeface="微软雅黑" charset="-122"/>
              <a:ea typeface="微软雅黑"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5" name="任意多边形 34"/>
          <p:cNvSpPr/>
          <p:nvPr>
            <p:custDataLst>
              <p:tags r:id="rId1"/>
            </p:custDataLst>
          </p:nvPr>
        </p:nvSpPr>
        <p:spPr>
          <a:xfrm flipH="1">
            <a:off x="1095375" y="2998470"/>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p>
            <a:pPr algn="ctr"/>
            <a:endParaRPr lang="zh-CN" altLang="en-US">
              <a:solidFill>
                <a:srgbClr val="FFFFFF"/>
              </a:solidFill>
              <a:latin typeface="Arial" panose="020B0604020202090204" pitchFamily="34" charset="0"/>
              <a:ea typeface="宋体" charset="0"/>
            </a:endParaRPr>
          </a:p>
        </p:txBody>
      </p:sp>
      <p:sp>
        <p:nvSpPr>
          <p:cNvPr id="36" name="任意多边形 35"/>
          <p:cNvSpPr/>
          <p:nvPr>
            <p:custDataLst>
              <p:tags r:id="rId2"/>
            </p:custDataLst>
          </p:nvPr>
        </p:nvSpPr>
        <p:spPr>
          <a:xfrm flipH="1">
            <a:off x="1005840" y="2987040"/>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90204" pitchFamily="34" charset="0"/>
              <a:ea typeface="宋体" charset="0"/>
            </a:endParaRPr>
          </a:p>
        </p:txBody>
      </p:sp>
      <p:sp>
        <p:nvSpPr>
          <p:cNvPr id="37" name="文本框 36"/>
          <p:cNvSpPr txBox="1"/>
          <p:nvPr>
            <p:custDataLst>
              <p:tags r:id="rId3"/>
            </p:custDataLst>
          </p:nvPr>
        </p:nvSpPr>
        <p:spPr>
          <a:xfrm flipH="1">
            <a:off x="1494155" y="3094990"/>
            <a:ext cx="2848610" cy="337185"/>
          </a:xfrm>
          <a:prstGeom prst="rect">
            <a:avLst/>
          </a:prstGeom>
          <a:noFill/>
        </p:spPr>
        <p:txBody>
          <a:bodyPr wrap="square" rtlCol="0">
            <a:spAutoFit/>
          </a:bodyPr>
          <a:p>
            <a:pPr algn="l"/>
            <a:r>
              <a:rPr lang="zh-CN" altLang="en-US" sz="1600" b="1">
                <a:solidFill>
                  <a:schemeClr val="bg2"/>
                </a:solidFill>
                <a:latin typeface="微软雅黑" charset="-122"/>
                <a:ea typeface="微软雅黑" charset="-122"/>
              </a:rPr>
              <a:t>在此输入标题文字</a:t>
            </a:r>
            <a:endParaRPr lang="zh-CN" altLang="en-US" sz="1600" b="1">
              <a:solidFill>
                <a:schemeClr val="bg2"/>
              </a:solidFill>
              <a:latin typeface="微软雅黑" charset="-122"/>
              <a:ea typeface="微软雅黑" charset="-122"/>
            </a:endParaRPr>
          </a:p>
        </p:txBody>
      </p:sp>
      <p:sp>
        <p:nvSpPr>
          <p:cNvPr id="6" name="任意多边形 5"/>
          <p:cNvSpPr/>
          <p:nvPr>
            <p:custDataLst>
              <p:tags r:id="rId4"/>
            </p:custDataLst>
          </p:nvPr>
        </p:nvSpPr>
        <p:spPr>
          <a:xfrm flipH="1">
            <a:off x="1583690" y="3820795"/>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noAutofit/>
          </a:bodyPr>
          <a:p>
            <a:pPr lvl="0" algn="ctr">
              <a:buClrTx/>
              <a:buSzTx/>
              <a:buFontTx/>
            </a:pPr>
            <a:endParaRPr lang="zh-CN" altLang="en-US">
              <a:solidFill>
                <a:srgbClr val="FFFFFF"/>
              </a:solidFill>
              <a:latin typeface="Arial" panose="020B0604020202090204" pitchFamily="34" charset="0"/>
              <a:ea typeface="宋体" charset="0"/>
              <a:sym typeface="+mn-ea"/>
            </a:endParaRPr>
          </a:p>
        </p:txBody>
      </p:sp>
      <p:sp>
        <p:nvSpPr>
          <p:cNvPr id="7" name="任意多边形 6"/>
          <p:cNvSpPr/>
          <p:nvPr>
            <p:custDataLst>
              <p:tags r:id="rId5"/>
            </p:custDataLst>
          </p:nvPr>
        </p:nvSpPr>
        <p:spPr>
          <a:xfrm flipH="1">
            <a:off x="1494155" y="3809365"/>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90204" pitchFamily="34" charset="0"/>
              <a:ea typeface="宋体" charset="0"/>
            </a:endParaRPr>
          </a:p>
        </p:txBody>
      </p:sp>
      <p:sp>
        <p:nvSpPr>
          <p:cNvPr id="10" name="文本框 9"/>
          <p:cNvSpPr txBox="1"/>
          <p:nvPr>
            <p:custDataLst>
              <p:tags r:id="rId6"/>
            </p:custDataLst>
          </p:nvPr>
        </p:nvSpPr>
        <p:spPr>
          <a:xfrm flipH="1">
            <a:off x="1982470" y="3917315"/>
            <a:ext cx="2848610" cy="337185"/>
          </a:xfrm>
          <a:prstGeom prst="rect">
            <a:avLst/>
          </a:prstGeom>
          <a:noFill/>
        </p:spPr>
        <p:txBody>
          <a:bodyPr wrap="square" rtlCol="0">
            <a:spAutoFit/>
          </a:bodyPr>
          <a:p>
            <a:pPr algn="l"/>
            <a:r>
              <a:rPr lang="zh-CN" altLang="en-US" sz="1600" b="1">
                <a:solidFill>
                  <a:schemeClr val="bg2"/>
                </a:solidFill>
                <a:latin typeface="微软雅黑" charset="-122"/>
                <a:ea typeface="微软雅黑" charset="-122"/>
              </a:rPr>
              <a:t>在此输入标题文字</a:t>
            </a:r>
            <a:endParaRPr lang="zh-CN" altLang="en-US" sz="1600" b="1">
              <a:solidFill>
                <a:schemeClr val="bg2"/>
              </a:solidFill>
              <a:latin typeface="微软雅黑" charset="-122"/>
              <a:ea typeface="微软雅黑" charset="-122"/>
            </a:endParaRPr>
          </a:p>
        </p:txBody>
      </p:sp>
      <p:sp>
        <p:nvSpPr>
          <p:cNvPr id="20" name="任意多边形 19"/>
          <p:cNvSpPr/>
          <p:nvPr>
            <p:custDataLst>
              <p:tags r:id="rId7"/>
            </p:custDataLst>
          </p:nvPr>
        </p:nvSpPr>
        <p:spPr>
          <a:xfrm flipH="1">
            <a:off x="2042160" y="4643120"/>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noAutofit/>
          </a:bodyPr>
          <a:p>
            <a:pPr lvl="0" algn="ctr">
              <a:buClrTx/>
              <a:buSzTx/>
              <a:buFontTx/>
            </a:pPr>
            <a:endParaRPr lang="zh-CN" altLang="en-US">
              <a:solidFill>
                <a:srgbClr val="FFFFFF"/>
              </a:solidFill>
              <a:latin typeface="Arial" panose="020B0604020202090204" pitchFamily="34" charset="0"/>
              <a:ea typeface="宋体" charset="0"/>
              <a:sym typeface="+mn-ea"/>
            </a:endParaRPr>
          </a:p>
        </p:txBody>
      </p:sp>
      <p:sp>
        <p:nvSpPr>
          <p:cNvPr id="21" name="任意多边形 20"/>
          <p:cNvSpPr/>
          <p:nvPr>
            <p:custDataLst>
              <p:tags r:id="rId8"/>
            </p:custDataLst>
          </p:nvPr>
        </p:nvSpPr>
        <p:spPr>
          <a:xfrm flipH="1">
            <a:off x="1952625" y="4631690"/>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90204" pitchFamily="34" charset="0"/>
              <a:ea typeface="宋体" charset="0"/>
            </a:endParaRPr>
          </a:p>
        </p:txBody>
      </p:sp>
      <p:sp>
        <p:nvSpPr>
          <p:cNvPr id="22" name="文本框 21"/>
          <p:cNvSpPr txBox="1"/>
          <p:nvPr>
            <p:custDataLst>
              <p:tags r:id="rId9"/>
            </p:custDataLst>
          </p:nvPr>
        </p:nvSpPr>
        <p:spPr>
          <a:xfrm flipH="1">
            <a:off x="2440940" y="4739640"/>
            <a:ext cx="2848610" cy="337185"/>
          </a:xfrm>
          <a:prstGeom prst="rect">
            <a:avLst/>
          </a:prstGeom>
          <a:noFill/>
        </p:spPr>
        <p:txBody>
          <a:bodyPr wrap="square" rtlCol="0">
            <a:spAutoFit/>
          </a:bodyPr>
          <a:p>
            <a:pPr algn="l"/>
            <a:r>
              <a:rPr lang="zh-CN" altLang="en-US" sz="1600" b="1">
                <a:solidFill>
                  <a:schemeClr val="bg2"/>
                </a:solidFill>
                <a:latin typeface="微软雅黑" charset="-122"/>
                <a:ea typeface="微软雅黑" charset="-122"/>
              </a:rPr>
              <a:t>在此输入标题文字</a:t>
            </a:r>
            <a:endParaRPr lang="zh-CN" altLang="en-US" sz="1600" b="1">
              <a:solidFill>
                <a:schemeClr val="bg2"/>
              </a:solidFill>
              <a:latin typeface="微软雅黑" charset="-122"/>
              <a:ea typeface="微软雅黑" charset="-122"/>
            </a:endParaRPr>
          </a:p>
        </p:txBody>
      </p:sp>
      <p:sp>
        <p:nvSpPr>
          <p:cNvPr id="49" name="任意多边形 48"/>
          <p:cNvSpPr/>
          <p:nvPr>
            <p:custDataLst>
              <p:tags r:id="rId10"/>
            </p:custDataLst>
          </p:nvPr>
        </p:nvSpPr>
        <p:spPr>
          <a:xfrm>
            <a:off x="6913245" y="2998470"/>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noAutofit/>
          </a:bodyPr>
          <a:p>
            <a:pPr lvl="0" algn="ctr">
              <a:buClrTx/>
              <a:buSzTx/>
              <a:buFontTx/>
            </a:pPr>
            <a:endParaRPr lang="zh-CN" altLang="en-US">
              <a:solidFill>
                <a:srgbClr val="FFFFFF"/>
              </a:solidFill>
              <a:latin typeface="Arial" panose="020B0604020202090204" pitchFamily="34" charset="0"/>
              <a:ea typeface="宋体" charset="0"/>
              <a:sym typeface="+mn-ea"/>
            </a:endParaRPr>
          </a:p>
        </p:txBody>
      </p:sp>
      <p:sp>
        <p:nvSpPr>
          <p:cNvPr id="50" name="任意多边形 49"/>
          <p:cNvSpPr/>
          <p:nvPr>
            <p:custDataLst>
              <p:tags r:id="rId11"/>
            </p:custDataLst>
          </p:nvPr>
        </p:nvSpPr>
        <p:spPr>
          <a:xfrm>
            <a:off x="10405745" y="2987040"/>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90204" pitchFamily="34" charset="0"/>
              <a:ea typeface="宋体" charset="0"/>
            </a:endParaRPr>
          </a:p>
        </p:txBody>
      </p:sp>
      <p:sp>
        <p:nvSpPr>
          <p:cNvPr id="51" name="文本框 50"/>
          <p:cNvSpPr txBox="1"/>
          <p:nvPr>
            <p:custDataLst>
              <p:tags r:id="rId12"/>
            </p:custDataLst>
          </p:nvPr>
        </p:nvSpPr>
        <p:spPr>
          <a:xfrm>
            <a:off x="7616825" y="3094990"/>
            <a:ext cx="2848610" cy="337185"/>
          </a:xfrm>
          <a:prstGeom prst="rect">
            <a:avLst/>
          </a:prstGeom>
          <a:noFill/>
        </p:spPr>
        <p:txBody>
          <a:bodyPr wrap="square" rtlCol="0">
            <a:spAutoFit/>
          </a:bodyPr>
          <a:p>
            <a:pPr algn="r"/>
            <a:r>
              <a:rPr lang="zh-CN" altLang="en-US" sz="1600" b="1">
                <a:solidFill>
                  <a:schemeClr val="bg2"/>
                </a:solidFill>
                <a:latin typeface="微软雅黑" charset="-122"/>
                <a:ea typeface="微软雅黑" charset="-122"/>
              </a:rPr>
              <a:t>在此输入标题文字</a:t>
            </a:r>
            <a:endParaRPr lang="zh-CN" altLang="en-US" sz="1600" b="1">
              <a:solidFill>
                <a:schemeClr val="bg2"/>
              </a:solidFill>
              <a:latin typeface="微软雅黑" charset="-122"/>
              <a:ea typeface="微软雅黑" charset="-122"/>
            </a:endParaRPr>
          </a:p>
        </p:txBody>
      </p:sp>
      <p:sp>
        <p:nvSpPr>
          <p:cNvPr id="53" name="任意多边形 52"/>
          <p:cNvSpPr/>
          <p:nvPr>
            <p:custDataLst>
              <p:tags r:id="rId13"/>
            </p:custDataLst>
          </p:nvPr>
        </p:nvSpPr>
        <p:spPr>
          <a:xfrm>
            <a:off x="6563360" y="3820795"/>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noAutofit/>
          </a:bodyPr>
          <a:p>
            <a:pPr lvl="0" algn="ctr">
              <a:buClrTx/>
              <a:buSzTx/>
              <a:buFontTx/>
            </a:pPr>
            <a:endParaRPr lang="zh-CN" altLang="en-US">
              <a:solidFill>
                <a:srgbClr val="FFFFFF"/>
              </a:solidFill>
              <a:latin typeface="Arial" panose="020B0604020202090204" pitchFamily="34" charset="0"/>
              <a:ea typeface="宋体" charset="0"/>
              <a:sym typeface="+mn-ea"/>
            </a:endParaRPr>
          </a:p>
        </p:txBody>
      </p:sp>
      <p:sp>
        <p:nvSpPr>
          <p:cNvPr id="54" name="任意多边形 53"/>
          <p:cNvSpPr/>
          <p:nvPr>
            <p:custDataLst>
              <p:tags r:id="rId14"/>
            </p:custDataLst>
          </p:nvPr>
        </p:nvSpPr>
        <p:spPr>
          <a:xfrm>
            <a:off x="10055860" y="3809365"/>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90204" pitchFamily="34" charset="0"/>
              <a:ea typeface="宋体" charset="0"/>
            </a:endParaRPr>
          </a:p>
        </p:txBody>
      </p:sp>
      <p:sp>
        <p:nvSpPr>
          <p:cNvPr id="55" name="文本框 54"/>
          <p:cNvSpPr txBox="1"/>
          <p:nvPr>
            <p:custDataLst>
              <p:tags r:id="rId15"/>
            </p:custDataLst>
          </p:nvPr>
        </p:nvSpPr>
        <p:spPr>
          <a:xfrm>
            <a:off x="7266940" y="3917315"/>
            <a:ext cx="2848610" cy="337185"/>
          </a:xfrm>
          <a:prstGeom prst="rect">
            <a:avLst/>
          </a:prstGeom>
          <a:noFill/>
        </p:spPr>
        <p:txBody>
          <a:bodyPr wrap="square" rtlCol="0">
            <a:spAutoFit/>
          </a:bodyPr>
          <a:p>
            <a:pPr algn="r"/>
            <a:r>
              <a:rPr lang="zh-CN" altLang="en-US" sz="1600" b="1">
                <a:solidFill>
                  <a:schemeClr val="bg2"/>
                </a:solidFill>
                <a:latin typeface="微软雅黑" charset="-122"/>
                <a:ea typeface="微软雅黑" charset="-122"/>
              </a:rPr>
              <a:t>在此输入标题文字</a:t>
            </a:r>
            <a:endParaRPr lang="zh-CN" altLang="en-US" sz="1600" b="1">
              <a:solidFill>
                <a:schemeClr val="bg2"/>
              </a:solidFill>
              <a:latin typeface="微软雅黑" charset="-122"/>
              <a:ea typeface="微软雅黑" charset="-122"/>
            </a:endParaRPr>
          </a:p>
        </p:txBody>
      </p:sp>
      <p:sp>
        <p:nvSpPr>
          <p:cNvPr id="57" name="任意多边形 56"/>
          <p:cNvSpPr/>
          <p:nvPr>
            <p:custDataLst>
              <p:tags r:id="rId16"/>
            </p:custDataLst>
          </p:nvPr>
        </p:nvSpPr>
        <p:spPr>
          <a:xfrm>
            <a:off x="6198870" y="4643120"/>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p>
            <a:pPr algn="ctr"/>
            <a:endParaRPr lang="zh-CN" altLang="en-US">
              <a:solidFill>
                <a:srgbClr val="FFFFFF"/>
              </a:solidFill>
              <a:latin typeface="Arial" panose="020B0604020202090204" pitchFamily="34" charset="0"/>
              <a:ea typeface="宋体" charset="0"/>
            </a:endParaRPr>
          </a:p>
        </p:txBody>
      </p:sp>
      <p:sp>
        <p:nvSpPr>
          <p:cNvPr id="58" name="任意多边形 57"/>
          <p:cNvSpPr/>
          <p:nvPr>
            <p:custDataLst>
              <p:tags r:id="rId17"/>
            </p:custDataLst>
          </p:nvPr>
        </p:nvSpPr>
        <p:spPr>
          <a:xfrm>
            <a:off x="9691370" y="4631690"/>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90204" pitchFamily="34" charset="0"/>
              <a:ea typeface="宋体" charset="0"/>
            </a:endParaRPr>
          </a:p>
        </p:txBody>
      </p:sp>
      <p:sp>
        <p:nvSpPr>
          <p:cNvPr id="59" name="文本框 58"/>
          <p:cNvSpPr txBox="1"/>
          <p:nvPr>
            <p:custDataLst>
              <p:tags r:id="rId18"/>
            </p:custDataLst>
          </p:nvPr>
        </p:nvSpPr>
        <p:spPr>
          <a:xfrm>
            <a:off x="6902450" y="4739640"/>
            <a:ext cx="2848610" cy="337185"/>
          </a:xfrm>
          <a:prstGeom prst="rect">
            <a:avLst/>
          </a:prstGeom>
          <a:noFill/>
        </p:spPr>
        <p:txBody>
          <a:bodyPr wrap="square" rtlCol="0">
            <a:spAutoFit/>
          </a:bodyPr>
          <a:p>
            <a:pPr algn="r"/>
            <a:r>
              <a:rPr lang="zh-CN" altLang="en-US" sz="1600" b="1">
                <a:solidFill>
                  <a:schemeClr val="bg2"/>
                </a:solidFill>
                <a:latin typeface="微软雅黑" charset="-122"/>
                <a:ea typeface="微软雅黑" charset="-122"/>
              </a:rPr>
              <a:t>在此输入标题文字</a:t>
            </a:r>
            <a:endParaRPr lang="zh-CN" altLang="en-US" sz="1600" b="1">
              <a:solidFill>
                <a:schemeClr val="bg2"/>
              </a:solidFill>
              <a:latin typeface="微软雅黑" charset="-122"/>
              <a:ea typeface="微软雅黑" charset="-122"/>
            </a:endParaRPr>
          </a:p>
        </p:txBody>
      </p:sp>
      <p:sp>
        <p:nvSpPr>
          <p:cNvPr id="47" name="椭圆 46"/>
          <p:cNvSpPr/>
          <p:nvPr>
            <p:custDataLst>
              <p:tags r:id="rId19"/>
            </p:custDataLst>
          </p:nvPr>
        </p:nvSpPr>
        <p:spPr>
          <a:xfrm>
            <a:off x="5360670" y="5601335"/>
            <a:ext cx="1346835" cy="179705"/>
          </a:xfrm>
          <a:prstGeom prst="ellipse">
            <a:avLst/>
          </a:prstGeom>
          <a:gradFill>
            <a:gsLst>
              <a:gs pos="0">
                <a:srgbClr val="8389EC">
                  <a:alpha val="63000"/>
                </a:srgbClr>
              </a:gs>
              <a:gs pos="80000">
                <a:srgbClr val="878EED">
                  <a:alpha val="0"/>
                </a:srgbClr>
              </a:gs>
            </a:gsLst>
            <a:path path="circle">
              <a:fillToRect l="50000" t="50000" r="50000" b="50000"/>
            </a:path>
            <a:tileRect/>
          </a:gradFill>
          <a:ln w="12700" cap="flat" cmpd="sng" algn="ctr">
            <a:noFill/>
            <a:prstDash val="solid"/>
            <a:miter lim="800000"/>
          </a:ln>
          <a:effectLst/>
        </p:spPr>
        <p:txBody>
          <a:bodyPr rtlCol="0" anchor="ctr"/>
          <a:p>
            <a:pPr algn="ctr"/>
            <a:endParaRPr lang="zh-CN" altLang="en-US">
              <a:solidFill>
                <a:srgbClr val="FFFFFF"/>
              </a:solidFill>
              <a:latin typeface="Arial" panose="020B0604020202090204" pitchFamily="34" charset="0"/>
              <a:ea typeface="宋体" charset="0"/>
            </a:endParaRPr>
          </a:p>
        </p:txBody>
      </p:sp>
      <p:grpSp>
        <p:nvGrpSpPr>
          <p:cNvPr id="61" name="组合 60"/>
          <p:cNvGrpSpPr/>
          <p:nvPr/>
        </p:nvGrpSpPr>
        <p:grpSpPr>
          <a:xfrm>
            <a:off x="5410835" y="3616960"/>
            <a:ext cx="1238885" cy="1332865"/>
            <a:chOff x="6954" y="3585"/>
            <a:chExt cx="5096" cy="5482"/>
          </a:xfrm>
        </p:grpSpPr>
        <p:sp>
          <p:nvSpPr>
            <p:cNvPr id="62" name="任意多边形 61"/>
            <p:cNvSpPr/>
            <p:nvPr>
              <p:custDataLst>
                <p:tags r:id="rId20"/>
              </p:custDataLst>
            </p:nvPr>
          </p:nvSpPr>
          <p:spPr>
            <a:xfrm>
              <a:off x="6955" y="4379"/>
              <a:ext cx="2545" cy="4689"/>
            </a:xfrm>
            <a:custGeom>
              <a:avLst/>
              <a:gdLst>
                <a:gd name="connsiteX0" fmla="*/ 0 w 2161"/>
                <a:gd name="connsiteY0" fmla="*/ 0 h 3969"/>
                <a:gd name="connsiteX1" fmla="*/ 2161 w 2161"/>
                <a:gd name="connsiteY1" fmla="*/ 497 h 3969"/>
                <a:gd name="connsiteX2" fmla="*/ 2154 w 2161"/>
                <a:gd name="connsiteY2" fmla="*/ 3969 h 3969"/>
                <a:gd name="connsiteX3" fmla="*/ 0 w 2161"/>
                <a:gd name="connsiteY3" fmla="*/ 0 h 3969"/>
              </a:gdLst>
              <a:ahLst/>
              <a:cxnLst>
                <a:cxn ang="0">
                  <a:pos x="connsiteX0" y="connsiteY0"/>
                </a:cxn>
                <a:cxn ang="0">
                  <a:pos x="connsiteX1" y="connsiteY1"/>
                </a:cxn>
                <a:cxn ang="0">
                  <a:pos x="connsiteX2" y="connsiteY2"/>
                </a:cxn>
                <a:cxn ang="0">
                  <a:pos x="connsiteX3" y="connsiteY3"/>
                </a:cxn>
              </a:cxnLst>
              <a:rect l="l" t="t" r="r" b="b"/>
              <a:pathLst>
                <a:path w="2041" h="3761">
                  <a:moveTo>
                    <a:pt x="0" y="0"/>
                  </a:moveTo>
                  <a:lnTo>
                    <a:pt x="2041" y="469"/>
                  </a:lnTo>
                  <a:lnTo>
                    <a:pt x="2041" y="3761"/>
                  </a:lnTo>
                  <a:lnTo>
                    <a:pt x="0" y="0"/>
                  </a:lnTo>
                  <a:close/>
                </a:path>
              </a:pathLst>
            </a:custGeom>
            <a:gradFill>
              <a:gsLst>
                <a:gs pos="0">
                  <a:srgbClr val="878EED">
                    <a:alpha val="55000"/>
                  </a:srgbClr>
                </a:gs>
                <a:gs pos="100000">
                  <a:srgbClr val="6069E6"/>
                </a:gs>
              </a:gsLst>
              <a:lin ang="108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90204" pitchFamily="34" charset="0"/>
                <a:ea typeface="宋体" charset="0"/>
                <a:sym typeface="宋体" pitchFamily="2" charset="-122"/>
              </a:endParaRPr>
            </a:p>
          </p:txBody>
        </p:sp>
        <p:sp>
          <p:nvSpPr>
            <p:cNvPr id="63" name="任意多边形 62"/>
            <p:cNvSpPr/>
            <p:nvPr>
              <p:custDataLst>
                <p:tags r:id="rId21"/>
              </p:custDataLst>
            </p:nvPr>
          </p:nvSpPr>
          <p:spPr>
            <a:xfrm flipH="1">
              <a:off x="9500" y="4379"/>
              <a:ext cx="2545" cy="4689"/>
            </a:xfrm>
            <a:custGeom>
              <a:avLst/>
              <a:gdLst>
                <a:gd name="connsiteX0" fmla="*/ 0 w 2161"/>
                <a:gd name="connsiteY0" fmla="*/ 0 h 3969"/>
                <a:gd name="connsiteX1" fmla="*/ 2161 w 2161"/>
                <a:gd name="connsiteY1" fmla="*/ 497 h 3969"/>
                <a:gd name="connsiteX2" fmla="*/ 2154 w 2161"/>
                <a:gd name="connsiteY2" fmla="*/ 3969 h 3969"/>
                <a:gd name="connsiteX3" fmla="*/ 0 w 2161"/>
                <a:gd name="connsiteY3" fmla="*/ 0 h 3969"/>
              </a:gdLst>
              <a:ahLst/>
              <a:cxnLst>
                <a:cxn ang="0">
                  <a:pos x="connsiteX0" y="connsiteY0"/>
                </a:cxn>
                <a:cxn ang="0">
                  <a:pos x="connsiteX1" y="connsiteY1"/>
                </a:cxn>
                <a:cxn ang="0">
                  <a:pos x="connsiteX2" y="connsiteY2"/>
                </a:cxn>
                <a:cxn ang="0">
                  <a:pos x="connsiteX3" y="connsiteY3"/>
                </a:cxn>
              </a:cxnLst>
              <a:rect l="l" t="t" r="r" b="b"/>
              <a:pathLst>
                <a:path w="2041" h="3761">
                  <a:moveTo>
                    <a:pt x="0" y="0"/>
                  </a:moveTo>
                  <a:lnTo>
                    <a:pt x="2041" y="469"/>
                  </a:lnTo>
                  <a:lnTo>
                    <a:pt x="2041" y="3761"/>
                  </a:lnTo>
                  <a:lnTo>
                    <a:pt x="0" y="0"/>
                  </a:lnTo>
                  <a:close/>
                </a:path>
              </a:pathLst>
            </a:custGeom>
            <a:gradFill>
              <a:gsLst>
                <a:gs pos="0">
                  <a:srgbClr val="8389EB">
                    <a:alpha val="48000"/>
                  </a:srgbClr>
                </a:gs>
                <a:gs pos="100000">
                  <a:srgbClr val="6069E6">
                    <a:alpha val="71000"/>
                  </a:srgbClr>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90204" pitchFamily="34" charset="0"/>
                <a:ea typeface="宋体" charset="0"/>
                <a:sym typeface="宋体" pitchFamily="2" charset="-122"/>
              </a:endParaRPr>
            </a:p>
          </p:txBody>
        </p:sp>
        <p:sp>
          <p:nvSpPr>
            <p:cNvPr id="64" name="任意多边形 63"/>
            <p:cNvSpPr/>
            <p:nvPr>
              <p:custDataLst>
                <p:tags r:id="rId22"/>
              </p:custDataLst>
            </p:nvPr>
          </p:nvSpPr>
          <p:spPr>
            <a:xfrm>
              <a:off x="6954" y="3585"/>
              <a:ext cx="5097" cy="1384"/>
            </a:xfrm>
            <a:custGeom>
              <a:avLst/>
              <a:gdLst>
                <a:gd name="connsiteX0" fmla="*/ 0 w 4088"/>
                <a:gd name="connsiteY0" fmla="*/ 638 h 1110"/>
                <a:gd name="connsiteX1" fmla="*/ 2033 w 4088"/>
                <a:gd name="connsiteY1" fmla="*/ 0 h 1110"/>
                <a:gd name="connsiteX2" fmla="*/ 4088 w 4088"/>
                <a:gd name="connsiteY2" fmla="*/ 634 h 1110"/>
                <a:gd name="connsiteX3" fmla="*/ 2052 w 4088"/>
                <a:gd name="connsiteY3" fmla="*/ 1110 h 1110"/>
                <a:gd name="connsiteX4" fmla="*/ 0 w 4088"/>
                <a:gd name="connsiteY4" fmla="*/ 638 h 1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 h="1110">
                  <a:moveTo>
                    <a:pt x="0" y="638"/>
                  </a:moveTo>
                  <a:lnTo>
                    <a:pt x="2033" y="0"/>
                  </a:lnTo>
                  <a:lnTo>
                    <a:pt x="4088" y="634"/>
                  </a:lnTo>
                  <a:lnTo>
                    <a:pt x="2052" y="1110"/>
                  </a:lnTo>
                  <a:lnTo>
                    <a:pt x="0" y="638"/>
                  </a:lnTo>
                  <a:close/>
                </a:path>
              </a:pathLst>
            </a:custGeom>
            <a:gradFill>
              <a:gsLst>
                <a:gs pos="0">
                  <a:srgbClr val="6069E6">
                    <a:alpha val="57000"/>
                  </a:srgbClr>
                </a:gs>
                <a:gs pos="100000">
                  <a:srgbClr val="C299F5">
                    <a:alpha val="59000"/>
                  </a:srgbClr>
                </a:gs>
              </a:gsLst>
              <a:lin ang="54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90204" pitchFamily="34" charset="0"/>
                <a:ea typeface="宋体" charset="0"/>
                <a:sym typeface="宋体" pitchFamily="2" charset="-122"/>
              </a:endParaRPr>
            </a:p>
          </p:txBody>
        </p:sp>
      </p:grpSp>
      <p:grpSp>
        <p:nvGrpSpPr>
          <p:cNvPr id="60" name="组合 59"/>
          <p:cNvGrpSpPr/>
          <p:nvPr/>
        </p:nvGrpSpPr>
        <p:grpSpPr>
          <a:xfrm>
            <a:off x="4415790" y="2200275"/>
            <a:ext cx="3235960" cy="3481070"/>
            <a:chOff x="6954" y="3585"/>
            <a:chExt cx="5096" cy="5482"/>
          </a:xfrm>
        </p:grpSpPr>
        <p:sp>
          <p:nvSpPr>
            <p:cNvPr id="5" name="任意多边形 4"/>
            <p:cNvSpPr/>
            <p:nvPr>
              <p:custDataLst>
                <p:tags r:id="rId23"/>
              </p:custDataLst>
            </p:nvPr>
          </p:nvSpPr>
          <p:spPr>
            <a:xfrm>
              <a:off x="6955" y="4379"/>
              <a:ext cx="2545" cy="4689"/>
            </a:xfrm>
            <a:custGeom>
              <a:avLst/>
              <a:gdLst>
                <a:gd name="connsiteX0" fmla="*/ 0 w 2161"/>
                <a:gd name="connsiteY0" fmla="*/ 0 h 3969"/>
                <a:gd name="connsiteX1" fmla="*/ 2161 w 2161"/>
                <a:gd name="connsiteY1" fmla="*/ 497 h 3969"/>
                <a:gd name="connsiteX2" fmla="*/ 2154 w 2161"/>
                <a:gd name="connsiteY2" fmla="*/ 3969 h 3969"/>
                <a:gd name="connsiteX3" fmla="*/ 0 w 2161"/>
                <a:gd name="connsiteY3" fmla="*/ 0 h 3969"/>
              </a:gdLst>
              <a:ahLst/>
              <a:cxnLst>
                <a:cxn ang="0">
                  <a:pos x="connsiteX0" y="connsiteY0"/>
                </a:cxn>
                <a:cxn ang="0">
                  <a:pos x="connsiteX1" y="connsiteY1"/>
                </a:cxn>
                <a:cxn ang="0">
                  <a:pos x="connsiteX2" y="connsiteY2"/>
                </a:cxn>
                <a:cxn ang="0">
                  <a:pos x="connsiteX3" y="connsiteY3"/>
                </a:cxn>
              </a:cxnLst>
              <a:rect l="l" t="t" r="r" b="b"/>
              <a:pathLst>
                <a:path w="2041" h="3761">
                  <a:moveTo>
                    <a:pt x="0" y="0"/>
                  </a:moveTo>
                  <a:lnTo>
                    <a:pt x="2041" y="469"/>
                  </a:lnTo>
                  <a:lnTo>
                    <a:pt x="2041" y="3761"/>
                  </a:lnTo>
                  <a:lnTo>
                    <a:pt x="0" y="0"/>
                  </a:lnTo>
                  <a:close/>
                </a:path>
              </a:pathLst>
            </a:custGeom>
            <a:gradFill>
              <a:gsLst>
                <a:gs pos="0">
                  <a:srgbClr val="878EED">
                    <a:alpha val="55000"/>
                  </a:srgbClr>
                </a:gs>
                <a:gs pos="100000">
                  <a:srgbClr val="6069E6"/>
                </a:gs>
              </a:gsLst>
              <a:lin ang="10800000" scaled="0"/>
            </a:gradFill>
            <a:ln w="12700" cap="flat" cmpd="sng" algn="ctr">
              <a:solidFill>
                <a:srgbClr val="BB97F4"/>
              </a:solid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90204" pitchFamily="34" charset="0"/>
                <a:ea typeface="宋体" charset="0"/>
                <a:sym typeface="宋体" pitchFamily="2" charset="-122"/>
              </a:endParaRPr>
            </a:p>
          </p:txBody>
        </p:sp>
        <p:sp>
          <p:nvSpPr>
            <p:cNvPr id="8" name="任意多边形 7"/>
            <p:cNvSpPr/>
            <p:nvPr>
              <p:custDataLst>
                <p:tags r:id="rId24"/>
              </p:custDataLst>
            </p:nvPr>
          </p:nvSpPr>
          <p:spPr>
            <a:xfrm flipH="1">
              <a:off x="9500" y="4379"/>
              <a:ext cx="2545" cy="4689"/>
            </a:xfrm>
            <a:custGeom>
              <a:avLst/>
              <a:gdLst>
                <a:gd name="connsiteX0" fmla="*/ 0 w 2161"/>
                <a:gd name="connsiteY0" fmla="*/ 0 h 3969"/>
                <a:gd name="connsiteX1" fmla="*/ 2161 w 2161"/>
                <a:gd name="connsiteY1" fmla="*/ 497 h 3969"/>
                <a:gd name="connsiteX2" fmla="*/ 2154 w 2161"/>
                <a:gd name="connsiteY2" fmla="*/ 3969 h 3969"/>
                <a:gd name="connsiteX3" fmla="*/ 0 w 2161"/>
                <a:gd name="connsiteY3" fmla="*/ 0 h 3969"/>
              </a:gdLst>
              <a:ahLst/>
              <a:cxnLst>
                <a:cxn ang="0">
                  <a:pos x="connsiteX0" y="connsiteY0"/>
                </a:cxn>
                <a:cxn ang="0">
                  <a:pos x="connsiteX1" y="connsiteY1"/>
                </a:cxn>
                <a:cxn ang="0">
                  <a:pos x="connsiteX2" y="connsiteY2"/>
                </a:cxn>
                <a:cxn ang="0">
                  <a:pos x="connsiteX3" y="connsiteY3"/>
                </a:cxn>
              </a:cxnLst>
              <a:rect l="l" t="t" r="r" b="b"/>
              <a:pathLst>
                <a:path w="2041" h="3761">
                  <a:moveTo>
                    <a:pt x="0" y="0"/>
                  </a:moveTo>
                  <a:lnTo>
                    <a:pt x="2041" y="469"/>
                  </a:lnTo>
                  <a:lnTo>
                    <a:pt x="2041" y="3761"/>
                  </a:lnTo>
                  <a:lnTo>
                    <a:pt x="0" y="0"/>
                  </a:lnTo>
                  <a:close/>
                </a:path>
              </a:pathLst>
            </a:custGeom>
            <a:gradFill>
              <a:gsLst>
                <a:gs pos="0">
                  <a:srgbClr val="8389EB">
                    <a:alpha val="48000"/>
                  </a:srgbClr>
                </a:gs>
                <a:gs pos="100000">
                  <a:srgbClr val="6069E6">
                    <a:alpha val="71000"/>
                  </a:srgbClr>
                </a:gs>
              </a:gsLst>
              <a:lin ang="0" scaled="0"/>
            </a:gradFill>
            <a:ln w="12700" cap="flat" cmpd="sng" algn="ctr">
              <a:solidFill>
                <a:srgbClr val="BB97F4"/>
              </a:solid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90204" pitchFamily="34" charset="0"/>
                <a:ea typeface="宋体" charset="0"/>
                <a:sym typeface="宋体" pitchFamily="2" charset="-122"/>
              </a:endParaRPr>
            </a:p>
          </p:txBody>
        </p:sp>
        <p:sp>
          <p:nvSpPr>
            <p:cNvPr id="9" name="任意多边形 8"/>
            <p:cNvSpPr/>
            <p:nvPr>
              <p:custDataLst>
                <p:tags r:id="rId25"/>
              </p:custDataLst>
            </p:nvPr>
          </p:nvSpPr>
          <p:spPr>
            <a:xfrm>
              <a:off x="6954" y="3585"/>
              <a:ext cx="5097" cy="1384"/>
            </a:xfrm>
            <a:custGeom>
              <a:avLst/>
              <a:gdLst>
                <a:gd name="connsiteX0" fmla="*/ 0 w 4088"/>
                <a:gd name="connsiteY0" fmla="*/ 638 h 1110"/>
                <a:gd name="connsiteX1" fmla="*/ 2033 w 4088"/>
                <a:gd name="connsiteY1" fmla="*/ 0 h 1110"/>
                <a:gd name="connsiteX2" fmla="*/ 4088 w 4088"/>
                <a:gd name="connsiteY2" fmla="*/ 634 h 1110"/>
                <a:gd name="connsiteX3" fmla="*/ 2052 w 4088"/>
                <a:gd name="connsiteY3" fmla="*/ 1110 h 1110"/>
                <a:gd name="connsiteX4" fmla="*/ 0 w 4088"/>
                <a:gd name="connsiteY4" fmla="*/ 638 h 1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 h="1110">
                  <a:moveTo>
                    <a:pt x="0" y="638"/>
                  </a:moveTo>
                  <a:lnTo>
                    <a:pt x="2033" y="0"/>
                  </a:lnTo>
                  <a:lnTo>
                    <a:pt x="4088" y="634"/>
                  </a:lnTo>
                  <a:lnTo>
                    <a:pt x="2052" y="1110"/>
                  </a:lnTo>
                  <a:lnTo>
                    <a:pt x="0" y="638"/>
                  </a:lnTo>
                  <a:close/>
                </a:path>
              </a:pathLst>
            </a:custGeom>
            <a:gradFill>
              <a:gsLst>
                <a:gs pos="0">
                  <a:srgbClr val="6069E6">
                    <a:alpha val="57000"/>
                  </a:srgbClr>
                </a:gs>
                <a:gs pos="100000">
                  <a:srgbClr val="C299F5">
                    <a:alpha val="59000"/>
                  </a:srgbClr>
                </a:gs>
              </a:gsLst>
              <a:lin ang="5400000" scaled="0"/>
            </a:gradFill>
            <a:ln w="12700" cap="flat" cmpd="sng" algn="ctr">
              <a:solidFill>
                <a:srgbClr val="BB97F4"/>
              </a:solid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90204" pitchFamily="34" charset="0"/>
                <a:ea typeface="宋体" charset="0"/>
                <a:sym typeface="宋体" pitchFamily="2"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矩形 3"/>
          <p:cNvSpPr/>
          <p:nvPr>
            <p:custDataLst>
              <p:tags r:id="rId1"/>
            </p:custDataLst>
          </p:nvPr>
        </p:nvSpPr>
        <p:spPr>
          <a:xfrm>
            <a:off x="696915" y="1575751"/>
            <a:ext cx="3246435" cy="4582394"/>
          </a:xfrm>
          <a:prstGeom prst="rect">
            <a:avLst/>
          </a:prstGeom>
          <a:gradFill>
            <a:gsLst>
              <a:gs pos="95000">
                <a:srgbClr val="EBF0FF">
                  <a:lumMod val="15000"/>
                  <a:lumOff val="85000"/>
                </a:srgbClr>
              </a:gs>
              <a:gs pos="0">
                <a:srgbClr val="FFFFFF"/>
              </a:gs>
            </a:gsLst>
            <a:lin ang="2700000" scaled="0"/>
          </a:gradFill>
          <a:ln>
            <a:noFill/>
          </a:ln>
          <a:effectLst>
            <a:outerShdw blurRad="127000" dist="38100" dir="5400000" sx="101000" sy="101000" algn="t" rotWithShape="0">
              <a:srgbClr val="435D7D">
                <a:alpha val="9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prstClr val="white"/>
              </a:solidFill>
              <a:latin typeface="微软雅黑" charset="-122"/>
              <a:ea typeface="微软雅黑" charset="-122"/>
              <a:sym typeface="思源黑体 CN Normal" panose="020B0400000000000000" pitchFamily="34" charset="-122"/>
            </a:endParaRPr>
          </a:p>
        </p:txBody>
      </p:sp>
      <p:sp>
        <p:nvSpPr>
          <p:cNvPr id="5" name="矩形 4"/>
          <p:cNvSpPr/>
          <p:nvPr>
            <p:custDataLst>
              <p:tags r:id="rId2"/>
            </p:custDataLst>
          </p:nvPr>
        </p:nvSpPr>
        <p:spPr>
          <a:xfrm>
            <a:off x="4472782" y="1575751"/>
            <a:ext cx="3246435" cy="4582394"/>
          </a:xfrm>
          <a:prstGeom prst="rect">
            <a:avLst/>
          </a:prstGeom>
          <a:solidFill>
            <a:sysClr val="window" lastClr="FFFFFF"/>
          </a:solidFill>
          <a:ln>
            <a:noFill/>
          </a:ln>
          <a:effectLst>
            <a:outerShdw blurRad="127000" dist="38100" dir="5400000" sx="101000" sy="101000" algn="t" rotWithShape="0">
              <a:srgbClr val="E8A164">
                <a:alpha val="9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prstClr val="white"/>
              </a:solidFill>
              <a:latin typeface="微软雅黑" charset="-122"/>
              <a:ea typeface="微软雅黑" charset="-122"/>
              <a:sym typeface="思源黑体 CN Normal" panose="020B0400000000000000" pitchFamily="34" charset="-122"/>
            </a:endParaRPr>
          </a:p>
        </p:txBody>
      </p:sp>
      <p:sp>
        <p:nvSpPr>
          <p:cNvPr id="17" name="矩形 16"/>
          <p:cNvSpPr/>
          <p:nvPr>
            <p:custDataLst>
              <p:tags r:id="rId3"/>
            </p:custDataLst>
          </p:nvPr>
        </p:nvSpPr>
        <p:spPr>
          <a:xfrm>
            <a:off x="8248650" y="1575751"/>
            <a:ext cx="3246435" cy="4582394"/>
          </a:xfrm>
          <a:prstGeom prst="rect">
            <a:avLst/>
          </a:prstGeom>
          <a:solidFill>
            <a:sysClr val="window" lastClr="FFFFFF"/>
          </a:solidFill>
          <a:ln>
            <a:noFill/>
          </a:ln>
          <a:effectLst>
            <a:outerShdw blurRad="127000" dist="38100" dir="5400000" sx="101000" sy="101000" algn="t" rotWithShape="0">
              <a:srgbClr val="435D7D">
                <a:alpha val="9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prstClr val="white"/>
              </a:solidFill>
              <a:latin typeface="微软雅黑" charset="-122"/>
              <a:ea typeface="微软雅黑" charset="-122"/>
              <a:sym typeface="思源黑体 CN Normal" panose="020B0400000000000000" pitchFamily="34" charset="-122"/>
            </a:endParaRPr>
          </a:p>
        </p:txBody>
      </p:sp>
      <p:sp>
        <p:nvSpPr>
          <p:cNvPr id="19" name="椭圆 18"/>
          <p:cNvSpPr/>
          <p:nvPr>
            <p:custDataLst>
              <p:tags r:id="rId4"/>
            </p:custDataLst>
          </p:nvPr>
        </p:nvSpPr>
        <p:spPr bwMode="auto">
          <a:xfrm>
            <a:off x="1647825" y="2172335"/>
            <a:ext cx="1344295" cy="1301115"/>
          </a:xfrm>
          <a:prstGeom prst="ellipse">
            <a:avLst/>
          </a:prstGeom>
          <a:gradFill>
            <a:gsLst>
              <a:gs pos="100000">
                <a:srgbClr val="C299F5">
                  <a:alpha val="32000"/>
                </a:srgbClr>
              </a:gs>
              <a:gs pos="0">
                <a:srgbClr val="6169E6">
                  <a:alpha val="78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charset="-122"/>
              <a:ea typeface="微软雅黑" charset="-122"/>
              <a:sym typeface="思源黑体 CN Normal" panose="020B0400000000000000" pitchFamily="34" charset="-122"/>
            </a:endParaRPr>
          </a:p>
        </p:txBody>
      </p:sp>
      <p:sp>
        <p:nvSpPr>
          <p:cNvPr id="20" name="弧形 19"/>
          <p:cNvSpPr/>
          <p:nvPr>
            <p:custDataLst>
              <p:tags r:id="rId5"/>
            </p:custDataLst>
          </p:nvPr>
        </p:nvSpPr>
        <p:spPr>
          <a:xfrm>
            <a:off x="1563689" y="2045501"/>
            <a:ext cx="1512886" cy="1512886"/>
          </a:xfrm>
          <a:prstGeom prst="arc">
            <a:avLst>
              <a:gd name="adj1" fmla="val 16200000"/>
              <a:gd name="adj2" fmla="val 4563042"/>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charset="-122"/>
              <a:ea typeface="微软雅黑" charset="-122"/>
              <a:sym typeface="思源黑体 CN Normal" panose="020B0400000000000000" pitchFamily="34" charset="-122"/>
            </a:endParaRPr>
          </a:p>
        </p:txBody>
      </p:sp>
      <p:sp>
        <p:nvSpPr>
          <p:cNvPr id="37" name="弧形 36"/>
          <p:cNvSpPr/>
          <p:nvPr>
            <p:custDataLst>
              <p:tags r:id="rId6"/>
            </p:custDataLst>
          </p:nvPr>
        </p:nvSpPr>
        <p:spPr>
          <a:xfrm>
            <a:off x="1690689" y="2172501"/>
            <a:ext cx="1512886" cy="1512886"/>
          </a:xfrm>
          <a:prstGeom prst="arc">
            <a:avLst>
              <a:gd name="adj1" fmla="val 5742281"/>
              <a:gd name="adj2" fmla="val 15006004"/>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latin typeface="微软雅黑" charset="-122"/>
              <a:ea typeface="微软雅黑" charset="-122"/>
              <a:sym typeface="思源黑体 CN Normal" panose="020B0400000000000000" pitchFamily="34" charset="-122"/>
            </a:endParaRPr>
          </a:p>
        </p:txBody>
      </p:sp>
      <p:sp>
        <p:nvSpPr>
          <p:cNvPr id="40" name="椭圆 39"/>
          <p:cNvSpPr/>
          <p:nvPr>
            <p:custDataLst>
              <p:tags r:id="rId7"/>
            </p:custDataLst>
          </p:nvPr>
        </p:nvSpPr>
        <p:spPr bwMode="auto">
          <a:xfrm>
            <a:off x="5423806" y="2129751"/>
            <a:ext cx="1344386" cy="1344386"/>
          </a:xfrm>
          <a:prstGeom prst="ellipse">
            <a:avLst/>
          </a:prstGeom>
          <a:gradFill>
            <a:gsLst>
              <a:gs pos="100000">
                <a:srgbClr val="C299F5">
                  <a:alpha val="32000"/>
                </a:srgbClr>
              </a:gs>
              <a:gs pos="0">
                <a:srgbClr val="6169E6">
                  <a:alpha val="78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charset="-122"/>
              <a:ea typeface="微软雅黑" charset="-122"/>
              <a:sym typeface="思源黑体 CN Normal" panose="020B0400000000000000" pitchFamily="34" charset="-122"/>
            </a:endParaRPr>
          </a:p>
        </p:txBody>
      </p:sp>
      <p:sp>
        <p:nvSpPr>
          <p:cNvPr id="41" name="弧形 40"/>
          <p:cNvSpPr/>
          <p:nvPr>
            <p:custDataLst>
              <p:tags r:id="rId8"/>
            </p:custDataLst>
          </p:nvPr>
        </p:nvSpPr>
        <p:spPr>
          <a:xfrm>
            <a:off x="5339556" y="2045501"/>
            <a:ext cx="1512886" cy="1512886"/>
          </a:xfrm>
          <a:prstGeom prst="arc">
            <a:avLst>
              <a:gd name="adj1" fmla="val 16200000"/>
              <a:gd name="adj2" fmla="val 4563042"/>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charset="-122"/>
              <a:ea typeface="微软雅黑" charset="-122"/>
              <a:sym typeface="思源黑体 CN Normal" panose="020B0400000000000000" pitchFamily="34" charset="-122"/>
            </a:endParaRPr>
          </a:p>
        </p:txBody>
      </p:sp>
      <p:sp>
        <p:nvSpPr>
          <p:cNvPr id="42" name="弧形 41"/>
          <p:cNvSpPr/>
          <p:nvPr>
            <p:custDataLst>
              <p:tags r:id="rId9"/>
            </p:custDataLst>
          </p:nvPr>
        </p:nvSpPr>
        <p:spPr>
          <a:xfrm>
            <a:off x="5466556" y="2172501"/>
            <a:ext cx="1512886" cy="1512886"/>
          </a:xfrm>
          <a:prstGeom prst="arc">
            <a:avLst>
              <a:gd name="adj1" fmla="val 5742281"/>
              <a:gd name="adj2" fmla="val 15006004"/>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charset="-122"/>
              <a:ea typeface="微软雅黑" charset="-122"/>
              <a:sym typeface="思源黑体 CN Normal" panose="020B0400000000000000" pitchFamily="34" charset="-122"/>
            </a:endParaRPr>
          </a:p>
        </p:txBody>
      </p:sp>
      <p:sp>
        <p:nvSpPr>
          <p:cNvPr id="43" name="椭圆 42"/>
          <p:cNvSpPr/>
          <p:nvPr>
            <p:custDataLst>
              <p:tags r:id="rId10"/>
            </p:custDataLst>
          </p:nvPr>
        </p:nvSpPr>
        <p:spPr bwMode="auto">
          <a:xfrm>
            <a:off x="9199674" y="2129751"/>
            <a:ext cx="1344386" cy="1344386"/>
          </a:xfrm>
          <a:prstGeom prst="ellipse">
            <a:avLst/>
          </a:prstGeom>
          <a:gradFill>
            <a:gsLst>
              <a:gs pos="100000">
                <a:srgbClr val="C299F5">
                  <a:alpha val="32000"/>
                </a:srgbClr>
              </a:gs>
              <a:gs pos="0">
                <a:srgbClr val="6169E6">
                  <a:alpha val="78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charset="-122"/>
              <a:ea typeface="微软雅黑" charset="-122"/>
              <a:sym typeface="思源黑体 CN Normal" panose="020B0400000000000000" pitchFamily="34" charset="-122"/>
            </a:endParaRPr>
          </a:p>
        </p:txBody>
      </p:sp>
      <p:sp>
        <p:nvSpPr>
          <p:cNvPr id="44" name="弧形 43"/>
          <p:cNvSpPr/>
          <p:nvPr>
            <p:custDataLst>
              <p:tags r:id="rId11"/>
            </p:custDataLst>
          </p:nvPr>
        </p:nvSpPr>
        <p:spPr>
          <a:xfrm>
            <a:off x="9115424" y="2045501"/>
            <a:ext cx="1512886" cy="1512886"/>
          </a:xfrm>
          <a:prstGeom prst="arc">
            <a:avLst>
              <a:gd name="adj1" fmla="val 16200000"/>
              <a:gd name="adj2" fmla="val 4563042"/>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charset="-122"/>
              <a:ea typeface="微软雅黑" charset="-122"/>
              <a:sym typeface="思源黑体 CN Normal" panose="020B0400000000000000" pitchFamily="34" charset="-122"/>
            </a:endParaRPr>
          </a:p>
        </p:txBody>
      </p:sp>
      <p:sp>
        <p:nvSpPr>
          <p:cNvPr id="45" name="弧形 44"/>
          <p:cNvSpPr/>
          <p:nvPr>
            <p:custDataLst>
              <p:tags r:id="rId12"/>
            </p:custDataLst>
          </p:nvPr>
        </p:nvSpPr>
        <p:spPr>
          <a:xfrm>
            <a:off x="9242424" y="2172501"/>
            <a:ext cx="1512886" cy="1512886"/>
          </a:xfrm>
          <a:prstGeom prst="arc">
            <a:avLst>
              <a:gd name="adj1" fmla="val 5742281"/>
              <a:gd name="adj2" fmla="val 15006004"/>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charset="-122"/>
              <a:ea typeface="微软雅黑" charset="-122"/>
              <a:sym typeface="思源黑体 CN Normal" panose="020B0400000000000000" pitchFamily="34" charset="-122"/>
            </a:endParaRPr>
          </a:p>
        </p:txBody>
      </p:sp>
      <p:sp>
        <p:nvSpPr>
          <p:cNvPr id="46" name="文本框 45"/>
          <p:cNvSpPr txBox="1"/>
          <p:nvPr>
            <p:custDataLst>
              <p:tags r:id="rId13"/>
            </p:custDataLst>
          </p:nvPr>
        </p:nvSpPr>
        <p:spPr>
          <a:xfrm>
            <a:off x="836615" y="4249242"/>
            <a:ext cx="3011486" cy="1706880"/>
          </a:xfrm>
          <a:prstGeom prst="rect">
            <a:avLst/>
          </a:prstGeom>
          <a:noFill/>
        </p:spPr>
        <p:txBody>
          <a:bodyPr wrap="square">
            <a:spAutoFit/>
          </a:bodyPr>
          <a:lstStyle>
            <a:defPPr>
              <a:defRPr lang="zh-CN"/>
            </a:defPPr>
            <a:lvl1pPr defTabSz="457200">
              <a:lnSpc>
                <a:spcPct val="130000"/>
              </a:lnSpc>
              <a:defRPr sz="1400">
                <a:solidFill>
                  <a:sysClr val="windowText" lastClr="000000">
                    <a:lumMod val="65000"/>
                    <a:lumOff val="35000"/>
                  </a:sysClr>
                </a:solidFill>
                <a:ea typeface="思源黑体 CN Normal" panose="020B0400000000000000" pitchFamily="34" charset="-122"/>
              </a:defRPr>
            </a:lvl1pPr>
          </a:lstStyle>
          <a:p>
            <a:pPr algn="ctr">
              <a:lnSpc>
                <a:spcPct val="150000"/>
              </a:lnSpc>
            </a:pPr>
            <a:r>
              <a:rPr lang="zh-CN" altLang="en-US" dirty="0">
                <a:solidFill>
                  <a:schemeClr val="tx1">
                    <a:lumMod val="50000"/>
                    <a:lumOff val="50000"/>
                  </a:schemeClr>
                </a:solidFill>
                <a:latin typeface="微软雅黑" charset="-122"/>
                <a:ea typeface="微软雅黑" charset="-122"/>
                <a:sym typeface="思源黑体 CN Normal" panose="020B0400000000000000" pitchFamily="34" charset="-122"/>
              </a:rPr>
              <a:t>在这里输入你的正文阐述与关键词标题相关的具体内容，若字数太多酌情删减文案在这里输入你的正文阐述在这里输入你的正文阐述与关键词标题相关的具体内容</a:t>
            </a:r>
            <a:endParaRPr lang="zh-CN" altLang="en-US" dirty="0">
              <a:solidFill>
                <a:schemeClr val="tx1">
                  <a:lumMod val="50000"/>
                  <a:lumOff val="50000"/>
                </a:schemeClr>
              </a:solidFill>
              <a:latin typeface="微软雅黑" charset="-122"/>
              <a:ea typeface="微软雅黑" charset="-122"/>
              <a:sym typeface="思源黑体 CN Normal" panose="020B0400000000000000" pitchFamily="34" charset="-122"/>
            </a:endParaRPr>
          </a:p>
        </p:txBody>
      </p:sp>
      <p:sp>
        <p:nvSpPr>
          <p:cNvPr id="47" name="文本框 46"/>
          <p:cNvSpPr txBox="1"/>
          <p:nvPr>
            <p:custDataLst>
              <p:tags r:id="rId14"/>
            </p:custDataLst>
          </p:nvPr>
        </p:nvSpPr>
        <p:spPr>
          <a:xfrm>
            <a:off x="1003448" y="3773680"/>
            <a:ext cx="2633372"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smtClean="0">
                <a:ln>
                  <a:noFill/>
                </a:ln>
                <a:solidFill>
                  <a:schemeClr val="tx1"/>
                </a:solidFill>
                <a:effectLst/>
                <a:uLnTx/>
                <a:uFillTx/>
                <a:latin typeface="微软雅黑" charset="-122"/>
                <a:ea typeface="微软雅黑" charset="-122"/>
                <a:sym typeface="思源黑体 CN Normal" panose="020B0400000000000000" pitchFamily="34" charset="-122"/>
              </a:rPr>
              <a:t>添加标题</a:t>
            </a:r>
            <a:endParaRPr kumimoji="0" lang="zh-CN" altLang="en-US" sz="2000" b="1" i="0" u="none" strike="noStrike" kern="1200" cap="none" spc="0" normalizeH="0" baseline="0" noProof="0" dirty="0" smtClean="0">
              <a:ln>
                <a:noFill/>
              </a:ln>
              <a:solidFill>
                <a:schemeClr val="tx1"/>
              </a:solidFill>
              <a:effectLst/>
              <a:uLnTx/>
              <a:uFillTx/>
              <a:latin typeface="微软雅黑" charset="-122"/>
              <a:ea typeface="微软雅黑" charset="-122"/>
              <a:sym typeface="思源黑体 CN Normal" panose="020B0400000000000000" pitchFamily="34" charset="-122"/>
            </a:endParaRPr>
          </a:p>
        </p:txBody>
      </p:sp>
      <p:sp>
        <p:nvSpPr>
          <p:cNvPr id="48" name="文本框 47"/>
          <p:cNvSpPr txBox="1"/>
          <p:nvPr>
            <p:custDataLst>
              <p:tags r:id="rId15"/>
            </p:custDataLst>
          </p:nvPr>
        </p:nvSpPr>
        <p:spPr>
          <a:xfrm>
            <a:off x="4518659" y="3773680"/>
            <a:ext cx="3154682" cy="398780"/>
          </a:xfrm>
          <a:prstGeom prst="rect">
            <a:avLst/>
          </a:prstGeom>
          <a:noFill/>
        </p:spPr>
        <p:txBody>
          <a:bodyPr wrap="square">
            <a:spAutoFit/>
          </a:bodyPr>
          <a:lstStyle/>
          <a:p>
            <a:pPr lvl="0" algn="ctr">
              <a:defRPr/>
            </a:pPr>
            <a:r>
              <a:rPr lang="zh-CN" altLang="en-US" sz="2000" b="1" dirty="0">
                <a:solidFill>
                  <a:schemeClr val="tx1"/>
                </a:solidFill>
                <a:latin typeface="微软雅黑" charset="-122"/>
                <a:ea typeface="微软雅黑" charset="-122"/>
                <a:sym typeface="思源黑体 CN Normal" panose="020B0400000000000000" pitchFamily="34" charset="-122"/>
              </a:rPr>
              <a:t>添加标题</a:t>
            </a:r>
            <a:endParaRPr lang="zh-CN" altLang="en-US" sz="2000" b="1" dirty="0">
              <a:solidFill>
                <a:schemeClr val="tx1"/>
              </a:solidFill>
              <a:latin typeface="微软雅黑" charset="-122"/>
              <a:ea typeface="微软雅黑" charset="-122"/>
              <a:sym typeface="思源黑体 CN Normal" panose="020B0400000000000000" pitchFamily="34" charset="-122"/>
            </a:endParaRPr>
          </a:p>
        </p:txBody>
      </p:sp>
      <p:sp>
        <p:nvSpPr>
          <p:cNvPr id="49" name="文本框 48"/>
          <p:cNvSpPr txBox="1"/>
          <p:nvPr>
            <p:custDataLst>
              <p:tags r:id="rId16"/>
            </p:custDataLst>
          </p:nvPr>
        </p:nvSpPr>
        <p:spPr>
          <a:xfrm>
            <a:off x="8555182" y="3773680"/>
            <a:ext cx="2633372" cy="398780"/>
          </a:xfrm>
          <a:prstGeom prst="rect">
            <a:avLst/>
          </a:prstGeom>
          <a:noFill/>
        </p:spPr>
        <p:txBody>
          <a:bodyPr wrap="square">
            <a:spAutoFit/>
          </a:bodyPr>
          <a:lstStyle/>
          <a:p>
            <a:pPr lvl="0" algn="ctr">
              <a:defRPr/>
            </a:pPr>
            <a:r>
              <a:rPr lang="zh-CN" altLang="en-US" sz="2000" b="1" dirty="0">
                <a:solidFill>
                  <a:schemeClr val="tx1"/>
                </a:solidFill>
                <a:latin typeface="微软雅黑" charset="-122"/>
                <a:ea typeface="微软雅黑" charset="-122"/>
                <a:sym typeface="思源黑体 CN Normal" panose="020B0400000000000000" pitchFamily="34" charset="-122"/>
              </a:rPr>
              <a:t>添加标题</a:t>
            </a:r>
            <a:endParaRPr lang="zh-CN" altLang="en-US" sz="2000" b="1" dirty="0">
              <a:solidFill>
                <a:schemeClr val="tx1"/>
              </a:solidFill>
              <a:latin typeface="微软雅黑" charset="-122"/>
              <a:ea typeface="微软雅黑" charset="-122"/>
              <a:sym typeface="思源黑体 CN Normal" panose="020B0400000000000000" pitchFamily="34" charset="-122"/>
            </a:endParaRPr>
          </a:p>
        </p:txBody>
      </p:sp>
      <p:sp>
        <p:nvSpPr>
          <p:cNvPr id="50" name="文本框 49"/>
          <p:cNvSpPr txBox="1"/>
          <p:nvPr>
            <p:custDataLst>
              <p:tags r:id="rId17"/>
            </p:custDataLst>
          </p:nvPr>
        </p:nvSpPr>
        <p:spPr>
          <a:xfrm>
            <a:off x="4590258" y="4249242"/>
            <a:ext cx="3011486" cy="1706880"/>
          </a:xfrm>
          <a:prstGeom prst="rect">
            <a:avLst/>
          </a:prstGeom>
          <a:noFill/>
        </p:spPr>
        <p:txBody>
          <a:bodyPr wrap="square">
            <a:spAutoFit/>
          </a:bodyPr>
          <a:lstStyle>
            <a:defPPr>
              <a:defRPr lang="zh-CN"/>
            </a:defPPr>
            <a:lvl1pPr defTabSz="457200">
              <a:lnSpc>
                <a:spcPct val="130000"/>
              </a:lnSpc>
              <a:defRPr sz="1400">
                <a:solidFill>
                  <a:sysClr val="windowText" lastClr="000000">
                    <a:lumMod val="65000"/>
                    <a:lumOff val="35000"/>
                  </a:sysClr>
                </a:solidFill>
                <a:ea typeface="思源黑体 CN Normal" panose="020B0400000000000000" pitchFamily="34" charset="-122"/>
              </a:defRPr>
            </a:lvl1pPr>
          </a:lstStyle>
          <a:p>
            <a:pPr algn="ctr">
              <a:lnSpc>
                <a:spcPct val="150000"/>
              </a:lnSpc>
            </a:pPr>
            <a:r>
              <a:rPr lang="zh-CN" altLang="en-US" dirty="0">
                <a:solidFill>
                  <a:schemeClr val="tx1">
                    <a:lumMod val="50000"/>
                    <a:lumOff val="50000"/>
                  </a:schemeClr>
                </a:solidFill>
                <a:latin typeface="微软雅黑" charset="-122"/>
                <a:ea typeface="微软雅黑" charset="-122"/>
                <a:sym typeface="思源黑体 CN Normal" panose="020B0400000000000000" pitchFamily="34" charset="-122"/>
              </a:rPr>
              <a:t>在这里输入你的正文阐述与关键词标题相关的具体内容，若字数太多酌情删减文案在这里输入你的正文阐述在这里输入你的正文阐述与关键词标题相关的具体内容</a:t>
            </a:r>
            <a:endParaRPr lang="zh-CN" altLang="en-US" dirty="0">
              <a:solidFill>
                <a:schemeClr val="tx1">
                  <a:lumMod val="50000"/>
                  <a:lumOff val="50000"/>
                </a:schemeClr>
              </a:solidFill>
              <a:latin typeface="微软雅黑" charset="-122"/>
              <a:ea typeface="微软雅黑" charset="-122"/>
              <a:sym typeface="思源黑体 CN Normal" panose="020B0400000000000000" pitchFamily="34" charset="-122"/>
            </a:endParaRPr>
          </a:p>
        </p:txBody>
      </p:sp>
      <p:sp>
        <p:nvSpPr>
          <p:cNvPr id="51" name="文本框 50"/>
          <p:cNvSpPr txBox="1"/>
          <p:nvPr>
            <p:custDataLst>
              <p:tags r:id="rId18"/>
            </p:custDataLst>
          </p:nvPr>
        </p:nvSpPr>
        <p:spPr>
          <a:xfrm>
            <a:off x="8349458" y="4249242"/>
            <a:ext cx="3011486" cy="1706880"/>
          </a:xfrm>
          <a:prstGeom prst="rect">
            <a:avLst/>
          </a:prstGeom>
          <a:noFill/>
        </p:spPr>
        <p:txBody>
          <a:bodyPr wrap="square">
            <a:spAutoFit/>
          </a:bodyPr>
          <a:lstStyle>
            <a:defPPr>
              <a:defRPr lang="zh-CN"/>
            </a:defPPr>
            <a:lvl1pPr defTabSz="457200">
              <a:lnSpc>
                <a:spcPct val="130000"/>
              </a:lnSpc>
              <a:defRPr sz="1400">
                <a:solidFill>
                  <a:sysClr val="windowText" lastClr="000000">
                    <a:lumMod val="65000"/>
                    <a:lumOff val="35000"/>
                  </a:sysClr>
                </a:solidFill>
                <a:ea typeface="思源黑体 CN Normal" panose="020B0400000000000000" pitchFamily="34" charset="-122"/>
              </a:defRPr>
            </a:lvl1pPr>
          </a:lstStyle>
          <a:p>
            <a:pPr algn="ctr">
              <a:lnSpc>
                <a:spcPct val="150000"/>
              </a:lnSpc>
            </a:pPr>
            <a:r>
              <a:rPr lang="zh-CN" altLang="en-US" dirty="0">
                <a:solidFill>
                  <a:schemeClr val="tx1">
                    <a:lumMod val="50000"/>
                    <a:lumOff val="50000"/>
                  </a:schemeClr>
                </a:solidFill>
                <a:latin typeface="微软雅黑" charset="-122"/>
                <a:ea typeface="微软雅黑" charset="-122"/>
                <a:sym typeface="思源黑体 CN Normal" panose="020B0400000000000000" pitchFamily="34" charset="-122"/>
              </a:rPr>
              <a:t>在这里输入你的正文阐述与关键词标题相关的具体内容，若字数太多酌情删减文案在这里输入你的正文阐述在这里输入你的正文阐述与关键词标题相关的具体内容</a:t>
            </a:r>
            <a:endParaRPr lang="zh-CN" altLang="en-US" dirty="0">
              <a:solidFill>
                <a:schemeClr val="tx1">
                  <a:lumMod val="50000"/>
                  <a:lumOff val="50000"/>
                </a:schemeClr>
              </a:solidFill>
              <a:latin typeface="微软雅黑" charset="-122"/>
              <a:ea typeface="微软雅黑" charset="-122"/>
              <a:sym typeface="思源黑体 CN Normal" panose="020B0400000000000000" pitchFamily="34" charset="-122"/>
            </a:endParaRPr>
          </a:p>
        </p:txBody>
      </p:sp>
      <p:grpSp>
        <p:nvGrpSpPr>
          <p:cNvPr id="52" name="图形 49"/>
          <p:cNvGrpSpPr/>
          <p:nvPr/>
        </p:nvGrpSpPr>
        <p:grpSpPr>
          <a:xfrm>
            <a:off x="1980184" y="2461998"/>
            <a:ext cx="679896" cy="679892"/>
            <a:chOff x="2910840" y="-4585677"/>
            <a:chExt cx="1905000" cy="1905000"/>
          </a:xfrm>
          <a:solidFill>
            <a:sysClr val="window" lastClr="FFFFFF"/>
          </a:solidFill>
        </p:grpSpPr>
        <p:sp>
          <p:nvSpPr>
            <p:cNvPr id="53" name="任意多边形: 形状 44"/>
            <p:cNvSpPr/>
            <p:nvPr>
              <p:custDataLst>
                <p:tags r:id="rId19"/>
              </p:custDataLst>
            </p:nvPr>
          </p:nvSpPr>
          <p:spPr>
            <a:xfrm>
              <a:off x="2910840" y="-4585677"/>
              <a:ext cx="1905008" cy="1885262"/>
            </a:xfrm>
            <a:custGeom>
              <a:avLst/>
              <a:gdLst>
                <a:gd name="connsiteX0" fmla="*/ 1760172 w 1905008"/>
                <a:gd name="connsiteY0" fmla="*/ 935906 h 1885262"/>
                <a:gd name="connsiteX1" fmla="*/ 1399450 w 1905008"/>
                <a:gd name="connsiteY1" fmla="*/ 752977 h 1885262"/>
                <a:gd name="connsiteX2" fmla="*/ 1328756 w 1905008"/>
                <a:gd name="connsiteY2" fmla="*/ 747954 h 1885262"/>
                <a:gd name="connsiteX3" fmla="*/ 1376418 w 1905008"/>
                <a:gd name="connsiteY3" fmla="*/ 691772 h 1885262"/>
                <a:gd name="connsiteX4" fmla="*/ 1399840 w 1905008"/>
                <a:gd name="connsiteY4" fmla="*/ 596224 h 1885262"/>
                <a:gd name="connsiteX5" fmla="*/ 1400342 w 1905008"/>
                <a:gd name="connsiteY5" fmla="*/ 591759 h 1885262"/>
                <a:gd name="connsiteX6" fmla="*/ 1402203 w 1905008"/>
                <a:gd name="connsiteY6" fmla="*/ 386786 h 1885262"/>
                <a:gd name="connsiteX7" fmla="*/ 1380437 w 1905008"/>
                <a:gd name="connsiteY7" fmla="*/ 305767 h 1885262"/>
                <a:gd name="connsiteX8" fmla="*/ 1380102 w 1905008"/>
                <a:gd name="connsiteY8" fmla="*/ 305153 h 1885262"/>
                <a:gd name="connsiteX9" fmla="*/ 1375767 w 1905008"/>
                <a:gd name="connsiteY9" fmla="*/ 292131 h 1885262"/>
                <a:gd name="connsiteX10" fmla="*/ 1376790 w 1905008"/>
                <a:gd name="connsiteY10" fmla="*/ 289564 h 1885262"/>
                <a:gd name="connsiteX11" fmla="*/ 1385981 w 1905008"/>
                <a:gd name="connsiteY11" fmla="*/ 246776 h 1885262"/>
                <a:gd name="connsiteX12" fmla="*/ 1327807 w 1905008"/>
                <a:gd name="connsiteY12" fmla="*/ 142782 h 1885262"/>
                <a:gd name="connsiteX13" fmla="*/ 1171073 w 1905008"/>
                <a:gd name="connsiteY13" fmla="*/ 64517 h 1885262"/>
                <a:gd name="connsiteX14" fmla="*/ 702748 w 1905008"/>
                <a:gd name="connsiteY14" fmla="*/ 0 h 1885262"/>
                <a:gd name="connsiteX15" fmla="*/ 234423 w 1905008"/>
                <a:gd name="connsiteY15" fmla="*/ 64405 h 1885262"/>
                <a:gd name="connsiteX16" fmla="*/ 77688 w 1905008"/>
                <a:gd name="connsiteY16" fmla="*/ 142670 h 1885262"/>
                <a:gd name="connsiteX17" fmla="*/ 19515 w 1905008"/>
                <a:gd name="connsiteY17" fmla="*/ 246664 h 1885262"/>
                <a:gd name="connsiteX18" fmla="*/ 28445 w 1905008"/>
                <a:gd name="connsiteY18" fmla="*/ 288913 h 1885262"/>
                <a:gd name="connsiteX19" fmla="*/ 29784 w 1905008"/>
                <a:gd name="connsiteY19" fmla="*/ 291722 h 1885262"/>
                <a:gd name="connsiteX20" fmla="*/ 25357 w 1905008"/>
                <a:gd name="connsiteY20" fmla="*/ 305098 h 1885262"/>
                <a:gd name="connsiteX21" fmla="*/ 25022 w 1905008"/>
                <a:gd name="connsiteY21" fmla="*/ 305712 h 1885262"/>
                <a:gd name="connsiteX22" fmla="*/ 3256 w 1905008"/>
                <a:gd name="connsiteY22" fmla="*/ 386842 h 1885262"/>
                <a:gd name="connsiteX23" fmla="*/ 3256 w 1905008"/>
                <a:gd name="connsiteY23" fmla="*/ 592206 h 1885262"/>
                <a:gd name="connsiteX24" fmla="*/ 37337 w 1905008"/>
                <a:gd name="connsiteY24" fmla="*/ 688609 h 1885262"/>
                <a:gd name="connsiteX25" fmla="*/ 40500 w 1905008"/>
                <a:gd name="connsiteY25" fmla="*/ 692702 h 1885262"/>
                <a:gd name="connsiteX26" fmla="*/ 28184 w 1905008"/>
                <a:gd name="connsiteY26" fmla="*/ 713333 h 1885262"/>
                <a:gd name="connsiteX27" fmla="*/ 3237 w 1905008"/>
                <a:gd name="connsiteY27" fmla="*/ 797551 h 1885262"/>
                <a:gd name="connsiteX28" fmla="*/ 3237 w 1905008"/>
                <a:gd name="connsiteY28" fmla="*/ 1002934 h 1885262"/>
                <a:gd name="connsiteX29" fmla="*/ 34603 w 1905008"/>
                <a:gd name="connsiteY29" fmla="*/ 1100100 h 1885262"/>
                <a:gd name="connsiteX30" fmla="*/ 37207 w 1905008"/>
                <a:gd name="connsiteY30" fmla="*/ 1104472 h 1885262"/>
                <a:gd name="connsiteX31" fmla="*/ 24743 w 1905008"/>
                <a:gd name="connsiteY31" fmla="*/ 1121215 h 1885262"/>
                <a:gd name="connsiteX32" fmla="*/ 0 w 1905008"/>
                <a:gd name="connsiteY32" fmla="*/ 1205099 h 1885262"/>
                <a:gd name="connsiteX33" fmla="*/ 0 w 1905008"/>
                <a:gd name="connsiteY33" fmla="*/ 1410426 h 1885262"/>
                <a:gd name="connsiteX34" fmla="*/ 200732 w 1905008"/>
                <a:gd name="connsiteY34" fmla="*/ 1634970 h 1885262"/>
                <a:gd name="connsiteX35" fmla="*/ 699492 w 1905008"/>
                <a:gd name="connsiteY35" fmla="*/ 1728806 h 1885262"/>
                <a:gd name="connsiteX36" fmla="*/ 933004 w 1905008"/>
                <a:gd name="connsiteY36" fmla="*/ 1711449 h 1885262"/>
                <a:gd name="connsiteX37" fmla="*/ 936724 w 1905008"/>
                <a:gd name="connsiteY37" fmla="*/ 1711021 h 1885262"/>
                <a:gd name="connsiteX38" fmla="*/ 939329 w 1905008"/>
                <a:gd name="connsiteY38" fmla="*/ 1713719 h 1885262"/>
                <a:gd name="connsiteX39" fmla="*/ 1119615 w 1905008"/>
                <a:gd name="connsiteY39" fmla="*/ 1838976 h 1885262"/>
                <a:gd name="connsiteX40" fmla="*/ 1341704 w 1905008"/>
                <a:gd name="connsiteY40" fmla="*/ 1885262 h 1885262"/>
                <a:gd name="connsiteX41" fmla="*/ 1904963 w 1905008"/>
                <a:gd name="connsiteY41" fmla="*/ 1319138 h 1885262"/>
                <a:gd name="connsiteX42" fmla="*/ 1760172 w 1905008"/>
                <a:gd name="connsiteY42" fmla="*/ 935906 h 1885262"/>
                <a:gd name="connsiteX43" fmla="*/ 276839 w 1905008"/>
                <a:gd name="connsiteY43" fmla="*/ 156270 h 1885262"/>
                <a:gd name="connsiteX44" fmla="*/ 706003 w 1905008"/>
                <a:gd name="connsiteY44" fmla="*/ 102152 h 1885262"/>
                <a:gd name="connsiteX45" fmla="*/ 1297428 w 1905008"/>
                <a:gd name="connsiteY45" fmla="*/ 266216 h 1885262"/>
                <a:gd name="connsiteX46" fmla="*/ 1135149 w 1905008"/>
                <a:gd name="connsiteY46" fmla="*/ 376163 h 1885262"/>
                <a:gd name="connsiteX47" fmla="*/ 706003 w 1905008"/>
                <a:gd name="connsiteY47" fmla="*/ 430299 h 1885262"/>
                <a:gd name="connsiteX48" fmla="*/ 114579 w 1905008"/>
                <a:gd name="connsiteY48" fmla="*/ 266235 h 1885262"/>
                <a:gd name="connsiteX49" fmla="*/ 276839 w 1905008"/>
                <a:gd name="connsiteY49" fmla="*/ 156270 h 1885262"/>
                <a:gd name="connsiteX50" fmla="*/ 101594 w 1905008"/>
                <a:gd name="connsiteY50" fmla="*/ 402208 h 1885262"/>
                <a:gd name="connsiteX51" fmla="*/ 114319 w 1905008"/>
                <a:gd name="connsiteY51" fmla="*/ 413835 h 1885262"/>
                <a:gd name="connsiteX52" fmla="*/ 357820 w 1905008"/>
                <a:gd name="connsiteY52" fmla="*/ 522070 h 1885262"/>
                <a:gd name="connsiteX53" fmla="*/ 702748 w 1905008"/>
                <a:gd name="connsiteY53" fmla="*/ 558552 h 1885262"/>
                <a:gd name="connsiteX54" fmla="*/ 1047676 w 1905008"/>
                <a:gd name="connsiteY54" fmla="*/ 522070 h 1885262"/>
                <a:gd name="connsiteX55" fmla="*/ 1291177 w 1905008"/>
                <a:gd name="connsiteY55" fmla="*/ 413835 h 1885262"/>
                <a:gd name="connsiteX56" fmla="*/ 1303902 w 1905008"/>
                <a:gd name="connsiteY56" fmla="*/ 402208 h 1885262"/>
                <a:gd name="connsiteX57" fmla="*/ 1303902 w 1905008"/>
                <a:gd name="connsiteY57" fmla="*/ 588950 h 1885262"/>
                <a:gd name="connsiteX58" fmla="*/ 1134015 w 1905008"/>
                <a:gd name="connsiteY58" fmla="*/ 763823 h 1885262"/>
                <a:gd name="connsiteX59" fmla="*/ 702748 w 1905008"/>
                <a:gd name="connsiteY59" fmla="*/ 844358 h 1885262"/>
                <a:gd name="connsiteX60" fmla="*/ 271481 w 1905008"/>
                <a:gd name="connsiteY60" fmla="*/ 763823 h 1885262"/>
                <a:gd name="connsiteX61" fmla="*/ 101594 w 1905008"/>
                <a:gd name="connsiteY61" fmla="*/ 588950 h 1885262"/>
                <a:gd name="connsiteX62" fmla="*/ 101594 w 1905008"/>
                <a:gd name="connsiteY62" fmla="*/ 402208 h 1885262"/>
                <a:gd name="connsiteX63" fmla="*/ 907126 w 1905008"/>
                <a:gd name="connsiteY63" fmla="*/ 964146 h 1885262"/>
                <a:gd name="connsiteX64" fmla="*/ 896931 w 1905008"/>
                <a:gd name="connsiteY64" fmla="*/ 978098 h 1885262"/>
                <a:gd name="connsiteX65" fmla="*/ 804286 w 1905008"/>
                <a:gd name="connsiteY65" fmla="*/ 1186904 h 1885262"/>
                <a:gd name="connsiteX66" fmla="*/ 800937 w 1905008"/>
                <a:gd name="connsiteY66" fmla="*/ 1204429 h 1885262"/>
                <a:gd name="connsiteX67" fmla="*/ 794686 w 1905008"/>
                <a:gd name="connsiteY67" fmla="*/ 1250696 h 1885262"/>
                <a:gd name="connsiteX68" fmla="*/ 794686 w 1905008"/>
                <a:gd name="connsiteY68" fmla="*/ 1258286 h 1885262"/>
                <a:gd name="connsiteX69" fmla="*/ 787096 w 1905008"/>
                <a:gd name="connsiteY69" fmla="*/ 1258286 h 1885262"/>
                <a:gd name="connsiteX70" fmla="*/ 751917 w 1905008"/>
                <a:gd name="connsiteY70" fmla="*/ 1259905 h 1885262"/>
                <a:gd name="connsiteX71" fmla="*/ 715733 w 1905008"/>
                <a:gd name="connsiteY71" fmla="*/ 1261560 h 1885262"/>
                <a:gd name="connsiteX72" fmla="*/ 282866 w 1905008"/>
                <a:gd name="connsiteY72" fmla="*/ 1181026 h 1885262"/>
                <a:gd name="connsiteX73" fmla="*/ 111342 w 1905008"/>
                <a:gd name="connsiteY73" fmla="*/ 1006153 h 1885262"/>
                <a:gd name="connsiteX74" fmla="*/ 107789 w 1905008"/>
                <a:gd name="connsiteY74" fmla="*/ 792212 h 1885262"/>
                <a:gd name="connsiteX75" fmla="*/ 120997 w 1905008"/>
                <a:gd name="connsiteY75" fmla="*/ 805104 h 1885262"/>
                <a:gd name="connsiteX76" fmla="*/ 359122 w 1905008"/>
                <a:gd name="connsiteY76" fmla="*/ 931608 h 1885262"/>
                <a:gd name="connsiteX77" fmla="*/ 712589 w 1905008"/>
                <a:gd name="connsiteY77" fmla="*/ 978973 h 1885262"/>
                <a:gd name="connsiteX78" fmla="*/ 890085 w 1905008"/>
                <a:gd name="connsiteY78" fmla="*/ 965950 h 1885262"/>
                <a:gd name="connsiteX79" fmla="*/ 882030 w 1905008"/>
                <a:gd name="connsiteY79" fmla="*/ 1607028 h 1885262"/>
                <a:gd name="connsiteX80" fmla="*/ 709240 w 1905008"/>
                <a:gd name="connsiteY80" fmla="*/ 1616850 h 1885262"/>
                <a:gd name="connsiteX81" fmla="*/ 273918 w 1905008"/>
                <a:gd name="connsiteY81" fmla="*/ 1549878 h 1885262"/>
                <a:gd name="connsiteX82" fmla="*/ 101538 w 1905008"/>
                <a:gd name="connsiteY82" fmla="*/ 1400547 h 1885262"/>
                <a:gd name="connsiteX83" fmla="*/ 101538 w 1905008"/>
                <a:gd name="connsiteY83" fmla="*/ 1225116 h 1885262"/>
                <a:gd name="connsiteX84" fmla="*/ 113872 w 1905008"/>
                <a:gd name="connsiteY84" fmla="*/ 1234957 h 1885262"/>
                <a:gd name="connsiteX85" fmla="*/ 709185 w 1905008"/>
                <a:gd name="connsiteY85" fmla="*/ 1380065 h 1885262"/>
                <a:gd name="connsiteX86" fmla="*/ 782836 w 1905008"/>
                <a:gd name="connsiteY86" fmla="*/ 1376865 h 1885262"/>
                <a:gd name="connsiteX87" fmla="*/ 790091 w 1905008"/>
                <a:gd name="connsiteY87" fmla="*/ 1375953 h 1885262"/>
                <a:gd name="connsiteX88" fmla="*/ 791282 w 1905008"/>
                <a:gd name="connsiteY88" fmla="*/ 1383153 h 1885262"/>
                <a:gd name="connsiteX89" fmla="*/ 848692 w 1905008"/>
                <a:gd name="connsiteY89" fmla="*/ 1543497 h 1885262"/>
                <a:gd name="connsiteX90" fmla="*/ 848971 w 1905008"/>
                <a:gd name="connsiteY90" fmla="*/ 1544017 h 1885262"/>
                <a:gd name="connsiteX91" fmla="*/ 886476 w 1905008"/>
                <a:gd name="connsiteY91" fmla="*/ 1594247 h 1885262"/>
                <a:gd name="connsiteX92" fmla="*/ 897489 w 1905008"/>
                <a:gd name="connsiteY92" fmla="*/ 1605409 h 1885262"/>
                <a:gd name="connsiteX93" fmla="*/ 1673963 w 1905008"/>
                <a:gd name="connsiteY93" fmla="*/ 1645927 h 1885262"/>
                <a:gd name="connsiteX94" fmla="*/ 1345053 w 1905008"/>
                <a:gd name="connsiteY94" fmla="*/ 1783110 h 1885262"/>
                <a:gd name="connsiteX95" fmla="*/ 1005483 w 1905008"/>
                <a:gd name="connsiteY95" fmla="*/ 1634077 h 1885262"/>
                <a:gd name="connsiteX96" fmla="*/ 952891 w 1905008"/>
                <a:gd name="connsiteY96" fmla="*/ 1568035 h 1885262"/>
                <a:gd name="connsiteX97" fmla="*/ 952668 w 1905008"/>
                <a:gd name="connsiteY97" fmla="*/ 1567700 h 1885262"/>
                <a:gd name="connsiteX98" fmla="*/ 880114 w 1905008"/>
                <a:gd name="connsiteY98" fmla="*/ 1315883 h 1885262"/>
                <a:gd name="connsiteX99" fmla="*/ 880114 w 1905008"/>
                <a:gd name="connsiteY99" fmla="*/ 1312627 h 1885262"/>
                <a:gd name="connsiteX100" fmla="*/ 886662 w 1905008"/>
                <a:gd name="connsiteY100" fmla="*/ 1233450 h 1885262"/>
                <a:gd name="connsiteX101" fmla="*/ 903108 w 1905008"/>
                <a:gd name="connsiteY101" fmla="*/ 1163873 h 1885262"/>
                <a:gd name="connsiteX102" fmla="*/ 903219 w 1905008"/>
                <a:gd name="connsiteY102" fmla="*/ 1163501 h 1885262"/>
                <a:gd name="connsiteX103" fmla="*/ 1282229 w 1905008"/>
                <a:gd name="connsiteY103" fmla="*/ 852041 h 1885262"/>
                <a:gd name="connsiteX104" fmla="*/ 1341760 w 1905008"/>
                <a:gd name="connsiteY104" fmla="*/ 848692 h 1885262"/>
                <a:gd name="connsiteX105" fmla="*/ 1358280 w 1905008"/>
                <a:gd name="connsiteY105" fmla="*/ 848692 h 1885262"/>
                <a:gd name="connsiteX106" fmla="*/ 1675228 w 1905008"/>
                <a:gd name="connsiteY106" fmla="*/ 991586 h 1885262"/>
                <a:gd name="connsiteX107" fmla="*/ 1806699 w 1905008"/>
                <a:gd name="connsiteY107" fmla="*/ 1315920 h 1885262"/>
                <a:gd name="connsiteX108" fmla="*/ 1673963 w 1905008"/>
                <a:gd name="connsiteY108" fmla="*/ 1645927 h 18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905008" h="1885262">
                  <a:moveTo>
                    <a:pt x="1760172" y="935906"/>
                  </a:moveTo>
                  <a:cubicBezTo>
                    <a:pt x="1666780" y="832301"/>
                    <a:pt x="1538217" y="767103"/>
                    <a:pt x="1399450" y="752977"/>
                  </a:cubicBezTo>
                  <a:lnTo>
                    <a:pt x="1328756" y="747954"/>
                  </a:lnTo>
                  <a:lnTo>
                    <a:pt x="1376418" y="691772"/>
                  </a:lnTo>
                  <a:cubicBezTo>
                    <a:pt x="1392473" y="662285"/>
                    <a:pt x="1396064" y="630176"/>
                    <a:pt x="1399840" y="596224"/>
                  </a:cubicBezTo>
                  <a:lnTo>
                    <a:pt x="1400342" y="591759"/>
                  </a:lnTo>
                  <a:lnTo>
                    <a:pt x="1402203" y="386786"/>
                  </a:lnTo>
                  <a:cubicBezTo>
                    <a:pt x="1402203" y="358006"/>
                    <a:pt x="1395487" y="333003"/>
                    <a:pt x="1380437" y="305767"/>
                  </a:cubicBezTo>
                  <a:lnTo>
                    <a:pt x="1380102" y="305153"/>
                  </a:lnTo>
                  <a:lnTo>
                    <a:pt x="1375767" y="292131"/>
                  </a:lnTo>
                  <a:lnTo>
                    <a:pt x="1376790" y="289564"/>
                  </a:lnTo>
                  <a:cubicBezTo>
                    <a:pt x="1383413" y="272951"/>
                    <a:pt x="1385981" y="260933"/>
                    <a:pt x="1385981" y="246776"/>
                  </a:cubicBezTo>
                  <a:cubicBezTo>
                    <a:pt x="1385981" y="209364"/>
                    <a:pt x="1366410" y="174371"/>
                    <a:pt x="1327807" y="142782"/>
                  </a:cubicBezTo>
                  <a:cubicBezTo>
                    <a:pt x="1291252" y="112886"/>
                    <a:pt x="1238510" y="86544"/>
                    <a:pt x="1171073" y="64517"/>
                  </a:cubicBezTo>
                  <a:cubicBezTo>
                    <a:pt x="1045815" y="23478"/>
                    <a:pt x="875109" y="0"/>
                    <a:pt x="702748" y="0"/>
                  </a:cubicBezTo>
                  <a:cubicBezTo>
                    <a:pt x="530386" y="0"/>
                    <a:pt x="359699" y="23478"/>
                    <a:pt x="234423" y="64405"/>
                  </a:cubicBezTo>
                  <a:cubicBezTo>
                    <a:pt x="166967" y="86432"/>
                    <a:pt x="114244" y="112775"/>
                    <a:pt x="77688" y="142670"/>
                  </a:cubicBezTo>
                  <a:cubicBezTo>
                    <a:pt x="39086" y="174296"/>
                    <a:pt x="19515" y="209234"/>
                    <a:pt x="19515" y="246664"/>
                  </a:cubicBezTo>
                  <a:cubicBezTo>
                    <a:pt x="19515" y="262328"/>
                    <a:pt x="22696" y="277341"/>
                    <a:pt x="28445" y="288913"/>
                  </a:cubicBezTo>
                  <a:lnTo>
                    <a:pt x="29784" y="291722"/>
                  </a:lnTo>
                  <a:lnTo>
                    <a:pt x="25357" y="305098"/>
                  </a:lnTo>
                  <a:lnTo>
                    <a:pt x="25022" y="305712"/>
                  </a:lnTo>
                  <a:cubicBezTo>
                    <a:pt x="9971" y="333003"/>
                    <a:pt x="3256" y="357987"/>
                    <a:pt x="3256" y="386842"/>
                  </a:cubicBezTo>
                  <a:lnTo>
                    <a:pt x="3256" y="592206"/>
                  </a:lnTo>
                  <a:cubicBezTo>
                    <a:pt x="3256" y="625971"/>
                    <a:pt x="15367" y="660202"/>
                    <a:pt x="37337" y="688609"/>
                  </a:cubicBezTo>
                  <a:lnTo>
                    <a:pt x="40500" y="692702"/>
                  </a:lnTo>
                  <a:lnTo>
                    <a:pt x="28184" y="713333"/>
                  </a:lnTo>
                  <a:cubicBezTo>
                    <a:pt x="11441" y="743731"/>
                    <a:pt x="3237" y="771283"/>
                    <a:pt x="3237" y="797551"/>
                  </a:cubicBezTo>
                  <a:lnTo>
                    <a:pt x="3237" y="1002934"/>
                  </a:lnTo>
                  <a:cubicBezTo>
                    <a:pt x="3237" y="1033388"/>
                    <a:pt x="13208" y="1064326"/>
                    <a:pt x="34603" y="1100100"/>
                  </a:cubicBezTo>
                  <a:lnTo>
                    <a:pt x="37207" y="1104472"/>
                  </a:lnTo>
                  <a:lnTo>
                    <a:pt x="24743" y="1121215"/>
                  </a:lnTo>
                  <a:cubicBezTo>
                    <a:pt x="8000" y="1151465"/>
                    <a:pt x="0" y="1178886"/>
                    <a:pt x="0" y="1205099"/>
                  </a:cubicBezTo>
                  <a:lnTo>
                    <a:pt x="0" y="1410426"/>
                  </a:lnTo>
                  <a:cubicBezTo>
                    <a:pt x="0" y="1495574"/>
                    <a:pt x="71289" y="1575309"/>
                    <a:pt x="200732" y="1634970"/>
                  </a:cubicBezTo>
                  <a:cubicBezTo>
                    <a:pt x="332017" y="1695487"/>
                    <a:pt x="509141" y="1728806"/>
                    <a:pt x="699492" y="1728806"/>
                  </a:cubicBezTo>
                  <a:cubicBezTo>
                    <a:pt x="779227" y="1728806"/>
                    <a:pt x="931478" y="1711616"/>
                    <a:pt x="933004" y="1711449"/>
                  </a:cubicBezTo>
                  <a:lnTo>
                    <a:pt x="936724" y="1711021"/>
                  </a:lnTo>
                  <a:lnTo>
                    <a:pt x="939329" y="1713719"/>
                  </a:lnTo>
                  <a:cubicBezTo>
                    <a:pt x="990596" y="1766927"/>
                    <a:pt x="1051863" y="1809493"/>
                    <a:pt x="1119615" y="1838976"/>
                  </a:cubicBezTo>
                  <a:cubicBezTo>
                    <a:pt x="1189647" y="1869598"/>
                    <a:pt x="1265270" y="1885355"/>
                    <a:pt x="1341704" y="1885262"/>
                  </a:cubicBezTo>
                  <a:cubicBezTo>
                    <a:pt x="1652290" y="1885262"/>
                    <a:pt x="1904963" y="1631305"/>
                    <a:pt x="1904963" y="1319138"/>
                  </a:cubicBezTo>
                  <a:cubicBezTo>
                    <a:pt x="1906767" y="1177703"/>
                    <a:pt x="1855048" y="1040813"/>
                    <a:pt x="1760172" y="935906"/>
                  </a:cubicBezTo>
                  <a:close/>
                  <a:moveTo>
                    <a:pt x="276839" y="156270"/>
                  </a:moveTo>
                  <a:cubicBezTo>
                    <a:pt x="390692" y="121388"/>
                    <a:pt x="543018" y="102152"/>
                    <a:pt x="706003" y="102152"/>
                  </a:cubicBezTo>
                  <a:cubicBezTo>
                    <a:pt x="1054540" y="102152"/>
                    <a:pt x="1297428" y="188621"/>
                    <a:pt x="1297428" y="266216"/>
                  </a:cubicBezTo>
                  <a:cubicBezTo>
                    <a:pt x="1297428" y="304447"/>
                    <a:pt x="1238287" y="344537"/>
                    <a:pt x="1135149" y="376163"/>
                  </a:cubicBezTo>
                  <a:cubicBezTo>
                    <a:pt x="1021352" y="411138"/>
                    <a:pt x="868970" y="430299"/>
                    <a:pt x="706003" y="430299"/>
                  </a:cubicBezTo>
                  <a:cubicBezTo>
                    <a:pt x="357467" y="430299"/>
                    <a:pt x="114579" y="343830"/>
                    <a:pt x="114579" y="266235"/>
                  </a:cubicBezTo>
                  <a:cubicBezTo>
                    <a:pt x="114560" y="227986"/>
                    <a:pt x="173720" y="187896"/>
                    <a:pt x="276839" y="156270"/>
                  </a:cubicBezTo>
                  <a:close/>
                  <a:moveTo>
                    <a:pt x="101594" y="402208"/>
                  </a:moveTo>
                  <a:lnTo>
                    <a:pt x="114319" y="413835"/>
                  </a:lnTo>
                  <a:cubicBezTo>
                    <a:pt x="163841" y="459079"/>
                    <a:pt x="248041" y="496509"/>
                    <a:pt x="357820" y="522070"/>
                  </a:cubicBezTo>
                  <a:cubicBezTo>
                    <a:pt x="460307" y="545939"/>
                    <a:pt x="579593" y="558552"/>
                    <a:pt x="702748" y="558552"/>
                  </a:cubicBezTo>
                  <a:cubicBezTo>
                    <a:pt x="825903" y="558552"/>
                    <a:pt x="945189" y="545939"/>
                    <a:pt x="1047676" y="522070"/>
                  </a:cubicBezTo>
                  <a:cubicBezTo>
                    <a:pt x="1157436" y="496509"/>
                    <a:pt x="1241673" y="459079"/>
                    <a:pt x="1291177" y="413835"/>
                  </a:cubicBezTo>
                  <a:lnTo>
                    <a:pt x="1303902" y="402208"/>
                  </a:lnTo>
                  <a:lnTo>
                    <a:pt x="1303902" y="588950"/>
                  </a:lnTo>
                  <a:cubicBezTo>
                    <a:pt x="1303902" y="651253"/>
                    <a:pt x="1241971" y="714970"/>
                    <a:pt x="1134015" y="763823"/>
                  </a:cubicBezTo>
                  <a:cubicBezTo>
                    <a:pt x="1019082" y="815764"/>
                    <a:pt x="865919" y="844358"/>
                    <a:pt x="702748" y="844358"/>
                  </a:cubicBezTo>
                  <a:cubicBezTo>
                    <a:pt x="539576" y="844358"/>
                    <a:pt x="386488" y="815764"/>
                    <a:pt x="271481" y="763823"/>
                  </a:cubicBezTo>
                  <a:cubicBezTo>
                    <a:pt x="163581" y="715045"/>
                    <a:pt x="101594" y="651328"/>
                    <a:pt x="101594" y="588950"/>
                  </a:cubicBezTo>
                  <a:lnTo>
                    <a:pt x="101594" y="402208"/>
                  </a:lnTo>
                  <a:close/>
                  <a:moveTo>
                    <a:pt x="907126" y="964146"/>
                  </a:moveTo>
                  <a:lnTo>
                    <a:pt x="896931" y="978098"/>
                  </a:lnTo>
                  <a:cubicBezTo>
                    <a:pt x="851356" y="1040206"/>
                    <a:pt x="819753" y="1111437"/>
                    <a:pt x="804286" y="1186904"/>
                  </a:cubicBezTo>
                  <a:cubicBezTo>
                    <a:pt x="803337" y="1192485"/>
                    <a:pt x="802165" y="1198327"/>
                    <a:pt x="800937" y="1204429"/>
                  </a:cubicBezTo>
                  <a:cubicBezTo>
                    <a:pt x="797868" y="1219516"/>
                    <a:pt x="794686" y="1235143"/>
                    <a:pt x="794686" y="1250696"/>
                  </a:cubicBezTo>
                  <a:lnTo>
                    <a:pt x="794686" y="1258286"/>
                  </a:lnTo>
                  <a:lnTo>
                    <a:pt x="787096" y="1258286"/>
                  </a:lnTo>
                  <a:cubicBezTo>
                    <a:pt x="775934" y="1258286"/>
                    <a:pt x="763767" y="1259105"/>
                    <a:pt x="751917" y="1259905"/>
                  </a:cubicBezTo>
                  <a:cubicBezTo>
                    <a:pt x="740066" y="1260704"/>
                    <a:pt x="727342" y="1261560"/>
                    <a:pt x="715733" y="1261560"/>
                  </a:cubicBezTo>
                  <a:cubicBezTo>
                    <a:pt x="552413" y="1261560"/>
                    <a:pt x="398673" y="1232967"/>
                    <a:pt x="282866" y="1181026"/>
                  </a:cubicBezTo>
                  <a:cubicBezTo>
                    <a:pt x="173850" y="1132154"/>
                    <a:pt x="111342" y="1068437"/>
                    <a:pt x="111342" y="1006153"/>
                  </a:cubicBezTo>
                  <a:lnTo>
                    <a:pt x="107789" y="792212"/>
                  </a:lnTo>
                  <a:lnTo>
                    <a:pt x="120997" y="805104"/>
                  </a:lnTo>
                  <a:cubicBezTo>
                    <a:pt x="174650" y="857455"/>
                    <a:pt x="256989" y="901192"/>
                    <a:pt x="359122" y="931608"/>
                  </a:cubicBezTo>
                  <a:cubicBezTo>
                    <a:pt x="463116" y="962583"/>
                    <a:pt x="585322" y="978973"/>
                    <a:pt x="712589" y="978973"/>
                  </a:cubicBezTo>
                  <a:cubicBezTo>
                    <a:pt x="773776" y="978973"/>
                    <a:pt x="832917" y="972369"/>
                    <a:pt x="890085" y="965950"/>
                  </a:cubicBezTo>
                  <a:close/>
                  <a:moveTo>
                    <a:pt x="882030" y="1607028"/>
                  </a:moveTo>
                  <a:cubicBezTo>
                    <a:pt x="824683" y="1613768"/>
                    <a:pt x="766982" y="1617047"/>
                    <a:pt x="709240" y="1616850"/>
                  </a:cubicBezTo>
                  <a:cubicBezTo>
                    <a:pt x="544060" y="1616850"/>
                    <a:pt x="389483" y="1593094"/>
                    <a:pt x="273918" y="1549878"/>
                  </a:cubicBezTo>
                  <a:cubicBezTo>
                    <a:pt x="164362" y="1508950"/>
                    <a:pt x="101538" y="1454535"/>
                    <a:pt x="101538" y="1400547"/>
                  </a:cubicBezTo>
                  <a:lnTo>
                    <a:pt x="101538" y="1225116"/>
                  </a:lnTo>
                  <a:lnTo>
                    <a:pt x="113872" y="1234957"/>
                  </a:lnTo>
                  <a:cubicBezTo>
                    <a:pt x="225958" y="1324422"/>
                    <a:pt x="454075" y="1380065"/>
                    <a:pt x="709185" y="1380065"/>
                  </a:cubicBezTo>
                  <a:cubicBezTo>
                    <a:pt x="735044" y="1380065"/>
                    <a:pt x="757368" y="1380065"/>
                    <a:pt x="782836" y="1376865"/>
                  </a:cubicBezTo>
                  <a:lnTo>
                    <a:pt x="790091" y="1375953"/>
                  </a:lnTo>
                  <a:lnTo>
                    <a:pt x="791282" y="1383153"/>
                  </a:lnTo>
                  <a:cubicBezTo>
                    <a:pt x="801067" y="1442107"/>
                    <a:pt x="820378" y="1496058"/>
                    <a:pt x="848692" y="1543497"/>
                  </a:cubicBezTo>
                  <a:lnTo>
                    <a:pt x="848971" y="1544017"/>
                  </a:lnTo>
                  <a:cubicBezTo>
                    <a:pt x="857566" y="1561281"/>
                    <a:pt x="869138" y="1576760"/>
                    <a:pt x="886476" y="1594247"/>
                  </a:cubicBezTo>
                  <a:lnTo>
                    <a:pt x="897489" y="1605409"/>
                  </a:lnTo>
                  <a:close/>
                  <a:moveTo>
                    <a:pt x="1673963" y="1645927"/>
                  </a:moveTo>
                  <a:cubicBezTo>
                    <a:pt x="1586619" y="1734387"/>
                    <a:pt x="1469696" y="1783110"/>
                    <a:pt x="1345053" y="1783110"/>
                  </a:cubicBezTo>
                  <a:cubicBezTo>
                    <a:pt x="1214828" y="1783110"/>
                    <a:pt x="1094333" y="1730183"/>
                    <a:pt x="1005483" y="1634077"/>
                  </a:cubicBezTo>
                  <a:cubicBezTo>
                    <a:pt x="985633" y="1614097"/>
                    <a:pt x="968983" y="1590675"/>
                    <a:pt x="952891" y="1568035"/>
                  </a:cubicBezTo>
                  <a:lnTo>
                    <a:pt x="952668" y="1567700"/>
                  </a:lnTo>
                  <a:cubicBezTo>
                    <a:pt x="905087" y="1492342"/>
                    <a:pt x="879924" y="1405005"/>
                    <a:pt x="880114" y="1315883"/>
                  </a:cubicBezTo>
                  <a:lnTo>
                    <a:pt x="880114" y="1312627"/>
                  </a:lnTo>
                  <a:cubicBezTo>
                    <a:pt x="880114" y="1286061"/>
                    <a:pt x="883444" y="1259328"/>
                    <a:pt x="886662" y="1233450"/>
                  </a:cubicBezTo>
                  <a:cubicBezTo>
                    <a:pt x="889992" y="1209991"/>
                    <a:pt x="896652" y="1186551"/>
                    <a:pt x="903108" y="1163873"/>
                  </a:cubicBezTo>
                  <a:lnTo>
                    <a:pt x="903219" y="1163501"/>
                  </a:lnTo>
                  <a:cubicBezTo>
                    <a:pt x="959701" y="995815"/>
                    <a:pt x="1106775" y="874953"/>
                    <a:pt x="1282229" y="852041"/>
                  </a:cubicBezTo>
                  <a:cubicBezTo>
                    <a:pt x="1302265" y="848692"/>
                    <a:pt x="1322319" y="848692"/>
                    <a:pt x="1341760" y="848692"/>
                  </a:cubicBezTo>
                  <a:lnTo>
                    <a:pt x="1358280" y="848692"/>
                  </a:lnTo>
                  <a:cubicBezTo>
                    <a:pt x="1478347" y="853511"/>
                    <a:pt x="1590824" y="904261"/>
                    <a:pt x="1675228" y="991586"/>
                  </a:cubicBezTo>
                  <a:cubicBezTo>
                    <a:pt x="1759627" y="1078444"/>
                    <a:pt x="1806798" y="1194811"/>
                    <a:pt x="1806699" y="1315920"/>
                  </a:cubicBezTo>
                  <a:cubicBezTo>
                    <a:pt x="1808280" y="1440396"/>
                    <a:pt x="1761120" y="1557654"/>
                    <a:pt x="1673963" y="1645927"/>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charset="-122"/>
                <a:ea typeface="微软雅黑" charset="-122"/>
                <a:sym typeface="思源黑体 CN Normal" panose="020B0400000000000000" pitchFamily="34" charset="-122"/>
              </a:endParaRPr>
            </a:p>
          </p:txBody>
        </p:sp>
        <p:sp>
          <p:nvSpPr>
            <p:cNvPr id="54" name="任意多边形: 形状 45"/>
            <p:cNvSpPr/>
            <p:nvPr>
              <p:custDataLst>
                <p:tags r:id="rId20"/>
              </p:custDataLst>
            </p:nvPr>
          </p:nvSpPr>
          <p:spPr>
            <a:xfrm>
              <a:off x="4056832" y="-3618294"/>
              <a:ext cx="446489" cy="625080"/>
            </a:xfrm>
            <a:custGeom>
              <a:avLst/>
              <a:gdLst>
                <a:gd name="connsiteX0" fmla="*/ 428628 w 446489"/>
                <a:gd name="connsiteY0" fmla="*/ 306586 h 625080"/>
                <a:gd name="connsiteX1" fmla="*/ 366120 w 446489"/>
                <a:gd name="connsiteY1" fmla="*/ 315516 h 625080"/>
                <a:gd name="connsiteX2" fmla="*/ 267893 w 446489"/>
                <a:gd name="connsiteY2" fmla="*/ 446484 h 625080"/>
                <a:gd name="connsiteX3" fmla="*/ 267893 w 446489"/>
                <a:gd name="connsiteY3" fmla="*/ 44648 h 625080"/>
                <a:gd name="connsiteX4" fmla="*/ 223245 w 446489"/>
                <a:gd name="connsiteY4" fmla="*/ 0 h 625080"/>
                <a:gd name="connsiteX5" fmla="*/ 178597 w 446489"/>
                <a:gd name="connsiteY5" fmla="*/ 44648 h 625080"/>
                <a:gd name="connsiteX6" fmla="*/ 178597 w 446489"/>
                <a:gd name="connsiteY6" fmla="*/ 446484 h 625080"/>
                <a:gd name="connsiteX7" fmla="*/ 80370 w 446489"/>
                <a:gd name="connsiteY7" fmla="*/ 315516 h 625080"/>
                <a:gd name="connsiteX8" fmla="*/ 17862 w 446489"/>
                <a:gd name="connsiteY8" fmla="*/ 306586 h 625080"/>
                <a:gd name="connsiteX9" fmla="*/ 8932 w 446489"/>
                <a:gd name="connsiteY9" fmla="*/ 369094 h 625080"/>
                <a:gd name="connsiteX10" fmla="*/ 187526 w 446489"/>
                <a:gd name="connsiteY10" fmla="*/ 607219 h 625080"/>
                <a:gd name="connsiteX11" fmla="*/ 250034 w 446489"/>
                <a:gd name="connsiteY11" fmla="*/ 616148 h 625080"/>
                <a:gd name="connsiteX12" fmla="*/ 258964 w 446489"/>
                <a:gd name="connsiteY12" fmla="*/ 607219 h 625080"/>
                <a:gd name="connsiteX13" fmla="*/ 437558 w 446489"/>
                <a:gd name="connsiteY13" fmla="*/ 369094 h 625080"/>
                <a:gd name="connsiteX14" fmla="*/ 428628 w 446489"/>
                <a:gd name="connsiteY14" fmla="*/ 306586 h 62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6489" h="625080">
                  <a:moveTo>
                    <a:pt x="428628" y="306586"/>
                  </a:moveTo>
                  <a:cubicBezTo>
                    <a:pt x="408901" y="291791"/>
                    <a:pt x="380915" y="295788"/>
                    <a:pt x="366120" y="315516"/>
                  </a:cubicBezTo>
                  <a:lnTo>
                    <a:pt x="267893" y="446484"/>
                  </a:lnTo>
                  <a:lnTo>
                    <a:pt x="267893" y="44648"/>
                  </a:lnTo>
                  <a:cubicBezTo>
                    <a:pt x="267893" y="19989"/>
                    <a:pt x="247904" y="0"/>
                    <a:pt x="223245" y="0"/>
                  </a:cubicBezTo>
                  <a:cubicBezTo>
                    <a:pt x="198586" y="0"/>
                    <a:pt x="178597" y="19989"/>
                    <a:pt x="178597" y="44648"/>
                  </a:cubicBezTo>
                  <a:lnTo>
                    <a:pt x="178597" y="446484"/>
                  </a:lnTo>
                  <a:lnTo>
                    <a:pt x="80370" y="315516"/>
                  </a:lnTo>
                  <a:cubicBezTo>
                    <a:pt x="65575" y="295788"/>
                    <a:pt x="37589" y="291791"/>
                    <a:pt x="17862" y="306586"/>
                  </a:cubicBezTo>
                  <a:cubicBezTo>
                    <a:pt x="-1865" y="321381"/>
                    <a:pt x="-5863" y="349367"/>
                    <a:pt x="8932" y="369094"/>
                  </a:cubicBezTo>
                  <a:lnTo>
                    <a:pt x="187526" y="607219"/>
                  </a:lnTo>
                  <a:cubicBezTo>
                    <a:pt x="202322" y="626946"/>
                    <a:pt x="230307" y="630944"/>
                    <a:pt x="250034" y="616148"/>
                  </a:cubicBezTo>
                  <a:cubicBezTo>
                    <a:pt x="253418" y="613611"/>
                    <a:pt x="256424" y="610603"/>
                    <a:pt x="258964" y="607219"/>
                  </a:cubicBezTo>
                  <a:lnTo>
                    <a:pt x="437558" y="369094"/>
                  </a:lnTo>
                  <a:cubicBezTo>
                    <a:pt x="452353" y="349367"/>
                    <a:pt x="448355" y="321381"/>
                    <a:pt x="428628" y="30658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charset="-122"/>
                <a:ea typeface="微软雅黑" charset="-122"/>
                <a:sym typeface="思源黑体 CN Normal" panose="020B0400000000000000" pitchFamily="34" charset="-122"/>
              </a:endParaRPr>
            </a:p>
          </p:txBody>
        </p:sp>
      </p:grpSp>
      <p:grpSp>
        <p:nvGrpSpPr>
          <p:cNvPr id="55" name="图形 51"/>
          <p:cNvGrpSpPr/>
          <p:nvPr/>
        </p:nvGrpSpPr>
        <p:grpSpPr>
          <a:xfrm>
            <a:off x="9534682" y="2464759"/>
            <a:ext cx="674370" cy="674370"/>
            <a:chOff x="2910840" y="-4585677"/>
            <a:chExt cx="1905000" cy="1905000"/>
          </a:xfrm>
          <a:solidFill>
            <a:sysClr val="window" lastClr="FFFFFF"/>
          </a:solidFill>
        </p:grpSpPr>
        <p:sp>
          <p:nvSpPr>
            <p:cNvPr id="56" name="任意多边形: 形状 47"/>
            <p:cNvSpPr/>
            <p:nvPr>
              <p:custDataLst>
                <p:tags r:id="rId21"/>
              </p:custDataLst>
            </p:nvPr>
          </p:nvSpPr>
          <p:spPr>
            <a:xfrm>
              <a:off x="2961960" y="-4224366"/>
              <a:ext cx="1172689" cy="1542620"/>
            </a:xfrm>
            <a:custGeom>
              <a:avLst/>
              <a:gdLst>
                <a:gd name="connsiteX0" fmla="*/ 1137724 w 1172689"/>
                <a:gd name="connsiteY0" fmla="*/ 1448230 h 1542620"/>
                <a:gd name="connsiteX1" fmla="*/ 60293 w 1172689"/>
                <a:gd name="connsiteY1" fmla="*/ 1099788 h 1542620"/>
                <a:gd name="connsiteX2" fmla="*/ 95260 w 1172689"/>
                <a:gd name="connsiteY2" fmla="*/ 1145707 h 1542620"/>
                <a:gd name="connsiteX3" fmla="*/ 95260 w 1172689"/>
                <a:gd name="connsiteY3" fmla="*/ 47340 h 1542620"/>
                <a:gd name="connsiteX4" fmla="*/ 34976 w 1172689"/>
                <a:gd name="connsiteY4" fmla="*/ 93261 h 1542620"/>
                <a:gd name="connsiteX5" fmla="*/ 1112407 w 1172689"/>
                <a:gd name="connsiteY5" fmla="*/ 353788 h 1542620"/>
                <a:gd name="connsiteX6" fmla="*/ 1077439 w 1172689"/>
                <a:gd name="connsiteY6" fmla="*/ 307869 h 1542620"/>
                <a:gd name="connsiteX7" fmla="*/ 1077439 w 1172689"/>
                <a:gd name="connsiteY7" fmla="*/ 1494150 h 1542620"/>
                <a:gd name="connsiteX8" fmla="*/ 1172689 w 1172689"/>
                <a:gd name="connsiteY8" fmla="*/ 1494150 h 1542620"/>
                <a:gd name="connsiteX9" fmla="*/ 1172689 w 1172689"/>
                <a:gd name="connsiteY9" fmla="*/ 307869 h 1542620"/>
                <a:gd name="connsiteX10" fmla="*/ 1137724 w 1172689"/>
                <a:gd name="connsiteY10" fmla="*/ 261948 h 1542620"/>
                <a:gd name="connsiteX11" fmla="*/ 60284 w 1172689"/>
                <a:gd name="connsiteY11" fmla="*/ 1412 h 1542620"/>
                <a:gd name="connsiteX12" fmla="*/ 0 w 1172689"/>
                <a:gd name="connsiteY12" fmla="*/ 47331 h 1542620"/>
                <a:gd name="connsiteX13" fmla="*/ 0 w 1172689"/>
                <a:gd name="connsiteY13" fmla="*/ 1145697 h 1542620"/>
                <a:gd name="connsiteX14" fmla="*/ 34966 w 1172689"/>
                <a:gd name="connsiteY14" fmla="*/ 1191616 h 1542620"/>
                <a:gd name="connsiteX15" fmla="*/ 1112395 w 1172689"/>
                <a:gd name="connsiteY15" fmla="*/ 1540062 h 1542620"/>
                <a:gd name="connsiteX16" fmla="*/ 1137724 w 1172689"/>
                <a:gd name="connsiteY16" fmla="*/ 1448230 h 15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2689" h="1542620">
                  <a:moveTo>
                    <a:pt x="1137724" y="1448230"/>
                  </a:moveTo>
                  <a:lnTo>
                    <a:pt x="60293" y="1099788"/>
                  </a:lnTo>
                  <a:lnTo>
                    <a:pt x="95260" y="1145707"/>
                  </a:lnTo>
                  <a:lnTo>
                    <a:pt x="95260" y="47340"/>
                  </a:lnTo>
                  <a:lnTo>
                    <a:pt x="34976" y="93261"/>
                  </a:lnTo>
                  <a:lnTo>
                    <a:pt x="1112407" y="353788"/>
                  </a:lnTo>
                  <a:lnTo>
                    <a:pt x="1077439" y="307869"/>
                  </a:lnTo>
                  <a:lnTo>
                    <a:pt x="1077439" y="1494150"/>
                  </a:lnTo>
                  <a:cubicBezTo>
                    <a:pt x="1077439" y="1555559"/>
                    <a:pt x="1172689" y="1555559"/>
                    <a:pt x="1172689" y="1494150"/>
                  </a:cubicBezTo>
                  <a:lnTo>
                    <a:pt x="1172689" y="307869"/>
                  </a:lnTo>
                  <a:cubicBezTo>
                    <a:pt x="1172689" y="287199"/>
                    <a:pt x="1158221" y="266901"/>
                    <a:pt x="1137724" y="261948"/>
                  </a:cubicBezTo>
                  <a:cubicBezTo>
                    <a:pt x="778574" y="175090"/>
                    <a:pt x="419433" y="88251"/>
                    <a:pt x="60284" y="1412"/>
                  </a:cubicBezTo>
                  <a:cubicBezTo>
                    <a:pt x="30318" y="-5838"/>
                    <a:pt x="0" y="15642"/>
                    <a:pt x="0" y="47331"/>
                  </a:cubicBezTo>
                  <a:lnTo>
                    <a:pt x="0" y="1145697"/>
                  </a:lnTo>
                  <a:cubicBezTo>
                    <a:pt x="0" y="1167595"/>
                    <a:pt x="14678" y="1185064"/>
                    <a:pt x="34966" y="1191616"/>
                  </a:cubicBezTo>
                  <a:lnTo>
                    <a:pt x="1112395" y="1540062"/>
                  </a:lnTo>
                  <a:cubicBezTo>
                    <a:pt x="1171013" y="1559019"/>
                    <a:pt x="1195912" y="1467041"/>
                    <a:pt x="1137724" y="144823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charset="-122"/>
                <a:ea typeface="微软雅黑" charset="-122"/>
                <a:sym typeface="思源黑体 CN Normal" panose="020B0400000000000000" pitchFamily="34" charset="-122"/>
              </a:endParaRPr>
            </a:p>
          </p:txBody>
        </p:sp>
        <p:sp>
          <p:nvSpPr>
            <p:cNvPr id="57" name="任意多边形: 形状 48"/>
            <p:cNvSpPr/>
            <p:nvPr>
              <p:custDataLst>
                <p:tags r:id="rId22"/>
              </p:custDataLst>
            </p:nvPr>
          </p:nvSpPr>
          <p:spPr>
            <a:xfrm>
              <a:off x="4039399" y="-4400837"/>
              <a:ext cx="720422" cy="1717675"/>
            </a:xfrm>
            <a:custGeom>
              <a:avLst/>
              <a:gdLst>
                <a:gd name="connsiteX0" fmla="*/ 648768 w 720422"/>
                <a:gd name="connsiteY0" fmla="*/ 8536 h 1717675"/>
                <a:gd name="connsiteX1" fmla="*/ 69895 w 720422"/>
                <a:gd name="connsiteY1" fmla="*/ 411016 h 1717675"/>
                <a:gd name="connsiteX2" fmla="*/ 0 w 720422"/>
                <a:gd name="connsiteY2" fmla="*/ 484435 h 1717675"/>
                <a:gd name="connsiteX3" fmla="*/ 0 w 720422"/>
                <a:gd name="connsiteY3" fmla="*/ 1670621 h 1717675"/>
                <a:gd name="connsiteX4" fmla="*/ 81295 w 720422"/>
                <a:gd name="connsiteY4" fmla="*/ 1704291 h 1717675"/>
                <a:gd name="connsiteX5" fmla="*/ 594302 w 720422"/>
                <a:gd name="connsiteY5" fmla="*/ 1208381 h 1717675"/>
                <a:gd name="connsiteX6" fmla="*/ 692925 w 720422"/>
                <a:gd name="connsiteY6" fmla="*/ 1113036 h 1717675"/>
                <a:gd name="connsiteX7" fmla="*/ 720423 w 720422"/>
                <a:gd name="connsiteY7" fmla="*/ 1054982 h 1717675"/>
                <a:gd name="connsiteX8" fmla="*/ 720423 w 720422"/>
                <a:gd name="connsiteY8" fmla="*/ 747954 h 1717675"/>
                <a:gd name="connsiteX9" fmla="*/ 720423 w 720422"/>
                <a:gd name="connsiteY9" fmla="*/ 49656 h 1717675"/>
                <a:gd name="connsiteX10" fmla="*/ 625173 w 720422"/>
                <a:gd name="connsiteY10" fmla="*/ 49656 h 1717675"/>
                <a:gd name="connsiteX11" fmla="*/ 625173 w 720422"/>
                <a:gd name="connsiteY11" fmla="*/ 1066260 h 1717675"/>
                <a:gd name="connsiteX12" fmla="*/ 639128 w 720422"/>
                <a:gd name="connsiteY12" fmla="*/ 1032589 h 1717675"/>
                <a:gd name="connsiteX13" fmla="*/ 13945 w 720422"/>
                <a:gd name="connsiteY13" fmla="*/ 1636941 h 1717675"/>
                <a:gd name="connsiteX14" fmla="*/ 95241 w 720422"/>
                <a:gd name="connsiteY14" fmla="*/ 1670612 h 1717675"/>
                <a:gd name="connsiteX15" fmla="*/ 95241 w 720422"/>
                <a:gd name="connsiteY15" fmla="*/ 484329 h 1717675"/>
                <a:gd name="connsiteX16" fmla="*/ 71648 w 720422"/>
                <a:gd name="connsiteY16" fmla="*/ 525450 h 1717675"/>
                <a:gd name="connsiteX17" fmla="*/ 696830 w 720422"/>
                <a:gd name="connsiteY17" fmla="*/ 90775 h 1717675"/>
                <a:gd name="connsiteX18" fmla="*/ 648768 w 720422"/>
                <a:gd name="connsiteY18" fmla="*/ 8536 h 171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0422" h="1717675">
                  <a:moveTo>
                    <a:pt x="648768" y="8536"/>
                  </a:moveTo>
                  <a:lnTo>
                    <a:pt x="69895" y="411016"/>
                  </a:lnTo>
                  <a:cubicBezTo>
                    <a:pt x="44929" y="428381"/>
                    <a:pt x="0" y="449821"/>
                    <a:pt x="0" y="484435"/>
                  </a:cubicBezTo>
                  <a:lnTo>
                    <a:pt x="0" y="1670621"/>
                  </a:lnTo>
                  <a:cubicBezTo>
                    <a:pt x="0" y="1712682"/>
                    <a:pt x="51636" y="1732978"/>
                    <a:pt x="81295" y="1704291"/>
                  </a:cubicBezTo>
                  <a:lnTo>
                    <a:pt x="594302" y="1208381"/>
                  </a:lnTo>
                  <a:lnTo>
                    <a:pt x="692925" y="1113036"/>
                  </a:lnTo>
                  <a:cubicBezTo>
                    <a:pt x="710174" y="1096368"/>
                    <a:pt x="720423" y="1079937"/>
                    <a:pt x="720423" y="1054982"/>
                  </a:cubicBezTo>
                  <a:lnTo>
                    <a:pt x="720423" y="747954"/>
                  </a:lnTo>
                  <a:lnTo>
                    <a:pt x="720423" y="49656"/>
                  </a:lnTo>
                  <a:cubicBezTo>
                    <a:pt x="720423" y="-11770"/>
                    <a:pt x="625173" y="-11770"/>
                    <a:pt x="625173" y="49656"/>
                  </a:cubicBezTo>
                  <a:lnTo>
                    <a:pt x="625173" y="1066260"/>
                  </a:lnTo>
                  <a:lnTo>
                    <a:pt x="639128" y="1032589"/>
                  </a:lnTo>
                  <a:lnTo>
                    <a:pt x="13945" y="1636941"/>
                  </a:lnTo>
                  <a:lnTo>
                    <a:pt x="95241" y="1670612"/>
                  </a:lnTo>
                  <a:lnTo>
                    <a:pt x="95241" y="484329"/>
                  </a:lnTo>
                  <a:lnTo>
                    <a:pt x="71648" y="525450"/>
                  </a:lnTo>
                  <a:lnTo>
                    <a:pt x="696830" y="90775"/>
                  </a:lnTo>
                  <a:cubicBezTo>
                    <a:pt x="746879" y="55990"/>
                    <a:pt x="699336" y="-26630"/>
                    <a:pt x="648768" y="853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charset="-122"/>
                <a:ea typeface="微软雅黑" charset="-122"/>
                <a:sym typeface="思源黑体 CN Normal" panose="020B0400000000000000" pitchFamily="34" charset="-122"/>
              </a:endParaRPr>
            </a:p>
          </p:txBody>
        </p:sp>
        <p:sp>
          <p:nvSpPr>
            <p:cNvPr id="58" name="任意多边形: 形状 49"/>
            <p:cNvSpPr/>
            <p:nvPr>
              <p:custDataLst>
                <p:tags r:id="rId23"/>
              </p:custDataLst>
            </p:nvPr>
          </p:nvSpPr>
          <p:spPr>
            <a:xfrm>
              <a:off x="2964161" y="-4567526"/>
              <a:ext cx="1778539" cy="896205"/>
            </a:xfrm>
            <a:custGeom>
              <a:avLst/>
              <a:gdLst>
                <a:gd name="connsiteX0" fmla="*/ 58112 w 1778539"/>
                <a:gd name="connsiteY0" fmla="*/ 412190 h 896205"/>
                <a:gd name="connsiteX1" fmla="*/ 719604 w 1778539"/>
                <a:gd name="connsiteY1" fmla="*/ 184045 h 896205"/>
                <a:gd name="connsiteX2" fmla="*/ 978389 w 1778539"/>
                <a:gd name="connsiteY2" fmla="*/ 94787 h 896205"/>
                <a:gd name="connsiteX3" fmla="*/ 966577 w 1778539"/>
                <a:gd name="connsiteY3" fmla="*/ 96492 h 896205"/>
                <a:gd name="connsiteX4" fmla="*/ 1019480 w 1778539"/>
                <a:gd name="connsiteY4" fmla="*/ 107084 h 896205"/>
                <a:gd name="connsiteX5" fmla="*/ 1204293 w 1778539"/>
                <a:gd name="connsiteY5" fmla="*/ 144089 h 896205"/>
                <a:gd name="connsiteX6" fmla="*/ 1718853 w 1778539"/>
                <a:gd name="connsiteY6" fmla="*/ 247102 h 896205"/>
                <a:gd name="connsiteX7" fmla="*/ 1744171 w 1778539"/>
                <a:gd name="connsiteY7" fmla="*/ 155252 h 896205"/>
                <a:gd name="connsiteX8" fmla="*/ 1050360 w 1778539"/>
                <a:gd name="connsiteY8" fmla="*/ 16349 h 896205"/>
                <a:gd name="connsiteX9" fmla="*/ 954900 w 1778539"/>
                <a:gd name="connsiteY9" fmla="*/ 2309 h 896205"/>
                <a:gd name="connsiteX10" fmla="*/ 889882 w 1778539"/>
                <a:gd name="connsiteY10" fmla="*/ 24731 h 896205"/>
                <a:gd name="connsiteX11" fmla="*/ 511798 w 1778539"/>
                <a:gd name="connsiteY11" fmla="*/ 155128 h 896205"/>
                <a:gd name="connsiteX12" fmla="*/ 32794 w 1778539"/>
                <a:gd name="connsiteY12" fmla="*/ 320338 h 896205"/>
                <a:gd name="connsiteX13" fmla="*/ 58112 w 1778539"/>
                <a:gd name="connsiteY13" fmla="*/ 412190 h 896205"/>
                <a:gd name="connsiteX14" fmla="*/ 331146 w 1778539"/>
                <a:gd name="connsiteY14" fmla="*/ 778749 h 896205"/>
                <a:gd name="connsiteX15" fmla="*/ 797032 w 1778539"/>
                <a:gd name="connsiteY15" fmla="*/ 894592 h 896205"/>
                <a:gd name="connsiteX16" fmla="*/ 822350 w 1778539"/>
                <a:gd name="connsiteY16" fmla="*/ 802742 h 896205"/>
                <a:gd name="connsiteX17" fmla="*/ 356464 w 1778539"/>
                <a:gd name="connsiteY17" fmla="*/ 686900 h 896205"/>
                <a:gd name="connsiteX18" fmla="*/ 331146 w 1778539"/>
                <a:gd name="connsiteY18" fmla="*/ 778749 h 89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78539" h="896205">
                  <a:moveTo>
                    <a:pt x="58112" y="412190"/>
                  </a:moveTo>
                  <a:lnTo>
                    <a:pt x="719604" y="184045"/>
                  </a:lnTo>
                  <a:lnTo>
                    <a:pt x="978389" y="94787"/>
                  </a:lnTo>
                  <a:cubicBezTo>
                    <a:pt x="974759" y="96035"/>
                    <a:pt x="941241" y="91415"/>
                    <a:pt x="966577" y="96492"/>
                  </a:cubicBezTo>
                  <a:lnTo>
                    <a:pt x="1019480" y="107084"/>
                  </a:lnTo>
                  <a:lnTo>
                    <a:pt x="1204293" y="144089"/>
                  </a:lnTo>
                  <a:lnTo>
                    <a:pt x="1718853" y="247102"/>
                  </a:lnTo>
                  <a:cubicBezTo>
                    <a:pt x="1778822" y="259112"/>
                    <a:pt x="1804377" y="167310"/>
                    <a:pt x="1744171" y="155252"/>
                  </a:cubicBezTo>
                  <a:lnTo>
                    <a:pt x="1050360" y="16349"/>
                  </a:lnTo>
                  <a:cubicBezTo>
                    <a:pt x="1026395" y="11558"/>
                    <a:pt x="979845" y="-6292"/>
                    <a:pt x="954900" y="2309"/>
                  </a:cubicBezTo>
                  <a:lnTo>
                    <a:pt x="889882" y="24731"/>
                  </a:lnTo>
                  <a:lnTo>
                    <a:pt x="511798" y="155128"/>
                  </a:lnTo>
                  <a:lnTo>
                    <a:pt x="32794" y="320338"/>
                  </a:lnTo>
                  <a:cubicBezTo>
                    <a:pt x="-24918" y="340237"/>
                    <a:pt x="-124" y="432268"/>
                    <a:pt x="58112" y="412190"/>
                  </a:cubicBezTo>
                  <a:close/>
                  <a:moveTo>
                    <a:pt x="331146" y="778749"/>
                  </a:moveTo>
                  <a:lnTo>
                    <a:pt x="797032" y="894592"/>
                  </a:lnTo>
                  <a:cubicBezTo>
                    <a:pt x="856649" y="909422"/>
                    <a:pt x="881939" y="817564"/>
                    <a:pt x="822350" y="802742"/>
                  </a:cubicBezTo>
                  <a:lnTo>
                    <a:pt x="356464" y="686900"/>
                  </a:lnTo>
                  <a:cubicBezTo>
                    <a:pt x="296847" y="672069"/>
                    <a:pt x="271557" y="763928"/>
                    <a:pt x="331146" y="778749"/>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charset="-122"/>
                <a:ea typeface="微软雅黑" charset="-122"/>
                <a:sym typeface="思源黑体 CN Normal" panose="020B0400000000000000" pitchFamily="34" charset="-122"/>
              </a:endParaRPr>
            </a:p>
          </p:txBody>
        </p:sp>
        <p:sp>
          <p:nvSpPr>
            <p:cNvPr id="59" name="任意多边形: 形状 50"/>
            <p:cNvSpPr/>
            <p:nvPr>
              <p:custDataLst>
                <p:tags r:id="rId24"/>
              </p:custDataLst>
            </p:nvPr>
          </p:nvSpPr>
          <p:spPr>
            <a:xfrm>
              <a:off x="3510931" y="-4422505"/>
              <a:ext cx="935400" cy="292849"/>
            </a:xfrm>
            <a:custGeom>
              <a:avLst/>
              <a:gdLst>
                <a:gd name="connsiteX0" fmla="*/ 34112 w 935400"/>
                <a:gd name="connsiteY0" fmla="*/ 93308 h 292849"/>
                <a:gd name="connsiteX1" fmla="*/ 875960 w 935400"/>
                <a:gd name="connsiteY1" fmla="*/ 291391 h 292849"/>
                <a:gd name="connsiteX2" fmla="*/ 901278 w 935400"/>
                <a:gd name="connsiteY2" fmla="*/ 199541 h 292849"/>
                <a:gd name="connsiteX3" fmla="*/ 59430 w 935400"/>
                <a:gd name="connsiteY3" fmla="*/ 1459 h 292849"/>
                <a:gd name="connsiteX4" fmla="*/ 34112 w 935400"/>
                <a:gd name="connsiteY4" fmla="*/ 93308 h 29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400" h="292849">
                  <a:moveTo>
                    <a:pt x="34112" y="93308"/>
                  </a:moveTo>
                  <a:lnTo>
                    <a:pt x="875960" y="291391"/>
                  </a:lnTo>
                  <a:cubicBezTo>
                    <a:pt x="935702" y="305449"/>
                    <a:pt x="961066" y="213609"/>
                    <a:pt x="901278" y="199541"/>
                  </a:cubicBezTo>
                  <a:lnTo>
                    <a:pt x="59430" y="1459"/>
                  </a:lnTo>
                  <a:cubicBezTo>
                    <a:pt x="-303" y="-12600"/>
                    <a:pt x="-25657" y="79240"/>
                    <a:pt x="34112" y="9330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charset="-122"/>
                <a:ea typeface="微软雅黑" charset="-122"/>
                <a:sym typeface="思源黑体 CN Normal" panose="020B0400000000000000" pitchFamily="34" charset="-122"/>
              </a:endParaRPr>
            </a:p>
          </p:txBody>
        </p:sp>
      </p:grpSp>
      <p:sp>
        <p:nvSpPr>
          <p:cNvPr id="60" name="图形 52"/>
          <p:cNvSpPr/>
          <p:nvPr>
            <p:custDataLst>
              <p:tags r:id="rId25"/>
            </p:custDataLst>
          </p:nvPr>
        </p:nvSpPr>
        <p:spPr>
          <a:xfrm>
            <a:off x="5796973" y="2473802"/>
            <a:ext cx="598052" cy="656284"/>
          </a:xfrm>
          <a:custGeom>
            <a:avLst/>
            <a:gdLst>
              <a:gd name="connsiteX0" fmla="*/ 1515963 w 1517657"/>
              <a:gd name="connsiteY0" fmla="*/ 1618165 h 1665435"/>
              <a:gd name="connsiteX1" fmla="*/ 1447217 w 1517657"/>
              <a:gd name="connsiteY1" fmla="*/ 539015 h 1665435"/>
              <a:gd name="connsiteX2" fmla="*/ 1411221 w 1517657"/>
              <a:gd name="connsiteY2" fmla="*/ 506745 h 1665435"/>
              <a:gd name="connsiteX3" fmla="*/ 1122277 w 1517657"/>
              <a:gd name="connsiteY3" fmla="*/ 506745 h 1665435"/>
              <a:gd name="connsiteX4" fmla="*/ 1122277 w 1517657"/>
              <a:gd name="connsiteY4" fmla="*/ 362097 h 1665435"/>
              <a:gd name="connsiteX5" fmla="*/ 760177 w 1517657"/>
              <a:gd name="connsiteY5" fmla="*/ 0 h 1665435"/>
              <a:gd name="connsiteX6" fmla="*/ 398080 w 1517657"/>
              <a:gd name="connsiteY6" fmla="*/ 362097 h 1665435"/>
              <a:gd name="connsiteX7" fmla="*/ 398080 w 1517657"/>
              <a:gd name="connsiteY7" fmla="*/ 506745 h 1665435"/>
              <a:gd name="connsiteX8" fmla="*/ 110986 w 1517657"/>
              <a:gd name="connsiteY8" fmla="*/ 506745 h 1665435"/>
              <a:gd name="connsiteX9" fmla="*/ 75022 w 1517657"/>
              <a:gd name="connsiteY9" fmla="*/ 538869 h 1665435"/>
              <a:gd name="connsiteX10" fmla="*/ 234 w 1517657"/>
              <a:gd name="connsiteY10" fmla="*/ 1625132 h 1665435"/>
              <a:gd name="connsiteX11" fmla="*/ 9179 w 1517657"/>
              <a:gd name="connsiteY11" fmla="*/ 1653330 h 1665435"/>
              <a:gd name="connsiteX12" fmla="*/ 36195 w 1517657"/>
              <a:gd name="connsiteY12" fmla="*/ 1665428 h 1665435"/>
              <a:gd name="connsiteX13" fmla="*/ 1480741 w 1517657"/>
              <a:gd name="connsiteY13" fmla="*/ 1665428 h 1665435"/>
              <a:gd name="connsiteX14" fmla="*/ 1481448 w 1517657"/>
              <a:gd name="connsiteY14" fmla="*/ 1665428 h 1665435"/>
              <a:gd name="connsiteX15" fmla="*/ 1517658 w 1517657"/>
              <a:gd name="connsiteY15" fmla="*/ 1629218 h 1665435"/>
              <a:gd name="connsiteX16" fmla="*/ 1515963 w 1517657"/>
              <a:gd name="connsiteY16" fmla="*/ 1618165 h 1665435"/>
              <a:gd name="connsiteX17" fmla="*/ 470497 w 1517657"/>
              <a:gd name="connsiteY17" fmla="*/ 362095 h 1665435"/>
              <a:gd name="connsiteX18" fmla="*/ 760177 w 1517657"/>
              <a:gd name="connsiteY18" fmla="*/ 72416 h 1665435"/>
              <a:gd name="connsiteX19" fmla="*/ 1049859 w 1517657"/>
              <a:gd name="connsiteY19" fmla="*/ 362095 h 1665435"/>
              <a:gd name="connsiteX20" fmla="*/ 1049859 w 1517657"/>
              <a:gd name="connsiteY20" fmla="*/ 506743 h 1665435"/>
              <a:gd name="connsiteX21" fmla="*/ 470497 w 1517657"/>
              <a:gd name="connsiteY21" fmla="*/ 506743 h 1665435"/>
              <a:gd name="connsiteX22" fmla="*/ 470497 w 1517657"/>
              <a:gd name="connsiteY22" fmla="*/ 362095 h 1665435"/>
              <a:gd name="connsiteX23" fmla="*/ 76758 w 1517657"/>
              <a:gd name="connsiteY23" fmla="*/ 1593002 h 1665435"/>
              <a:gd name="connsiteX24" fmla="*/ 143304 w 1517657"/>
              <a:gd name="connsiteY24" fmla="*/ 579163 h 1665435"/>
              <a:gd name="connsiteX25" fmla="*/ 398081 w 1517657"/>
              <a:gd name="connsiteY25" fmla="*/ 579163 h 1665435"/>
              <a:gd name="connsiteX26" fmla="*/ 398081 w 1517657"/>
              <a:gd name="connsiteY26" fmla="*/ 661487 h 1665435"/>
              <a:gd name="connsiteX27" fmla="*/ 361868 w 1517657"/>
              <a:gd name="connsiteY27" fmla="*/ 724198 h 1665435"/>
              <a:gd name="connsiteX28" fmla="*/ 434288 w 1517657"/>
              <a:gd name="connsiteY28" fmla="*/ 796617 h 1665435"/>
              <a:gd name="connsiteX29" fmla="*/ 506707 w 1517657"/>
              <a:gd name="connsiteY29" fmla="*/ 724198 h 1665435"/>
              <a:gd name="connsiteX30" fmla="*/ 470497 w 1517657"/>
              <a:gd name="connsiteY30" fmla="*/ 661489 h 1665435"/>
              <a:gd name="connsiteX31" fmla="*/ 470497 w 1517657"/>
              <a:gd name="connsiteY31" fmla="*/ 579163 h 1665435"/>
              <a:gd name="connsiteX32" fmla="*/ 1049861 w 1517657"/>
              <a:gd name="connsiteY32" fmla="*/ 579163 h 1665435"/>
              <a:gd name="connsiteX33" fmla="*/ 1049861 w 1517657"/>
              <a:gd name="connsiteY33" fmla="*/ 661487 h 1665435"/>
              <a:gd name="connsiteX34" fmla="*/ 1013648 w 1517657"/>
              <a:gd name="connsiteY34" fmla="*/ 724198 h 1665435"/>
              <a:gd name="connsiteX35" fmla="*/ 1086067 w 1517657"/>
              <a:gd name="connsiteY35" fmla="*/ 796617 h 1665435"/>
              <a:gd name="connsiteX36" fmla="*/ 1158487 w 1517657"/>
              <a:gd name="connsiteY36" fmla="*/ 724198 h 1665435"/>
              <a:gd name="connsiteX37" fmla="*/ 1122277 w 1517657"/>
              <a:gd name="connsiteY37" fmla="*/ 661489 h 1665435"/>
              <a:gd name="connsiteX38" fmla="*/ 1122277 w 1517657"/>
              <a:gd name="connsiteY38" fmla="*/ 579163 h 1665435"/>
              <a:gd name="connsiteX39" fmla="*/ 1378760 w 1517657"/>
              <a:gd name="connsiteY39" fmla="*/ 579163 h 1665435"/>
              <a:gd name="connsiteX40" fmla="*/ 1440360 w 1517657"/>
              <a:gd name="connsiteY40" fmla="*/ 1593002 h 1665435"/>
              <a:gd name="connsiteX41" fmla="*/ 76758 w 1517657"/>
              <a:gd name="connsiteY41" fmla="*/ 1593002 h 166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17657" h="1665435">
                <a:moveTo>
                  <a:pt x="1515963" y="1618165"/>
                </a:moveTo>
                <a:lnTo>
                  <a:pt x="1447217" y="539015"/>
                </a:lnTo>
                <a:cubicBezTo>
                  <a:pt x="1445205" y="520660"/>
                  <a:pt x="1429678" y="506745"/>
                  <a:pt x="1411221" y="506745"/>
                </a:cubicBezTo>
                <a:lnTo>
                  <a:pt x="1122277" y="506745"/>
                </a:lnTo>
                <a:lnTo>
                  <a:pt x="1122277" y="362097"/>
                </a:lnTo>
                <a:cubicBezTo>
                  <a:pt x="1122277" y="162113"/>
                  <a:pt x="960161" y="0"/>
                  <a:pt x="760177" y="0"/>
                </a:cubicBezTo>
                <a:cubicBezTo>
                  <a:pt x="560196" y="0"/>
                  <a:pt x="398080" y="162113"/>
                  <a:pt x="398080" y="362097"/>
                </a:cubicBezTo>
                <a:lnTo>
                  <a:pt x="398080" y="506745"/>
                </a:lnTo>
                <a:lnTo>
                  <a:pt x="110986" y="506745"/>
                </a:lnTo>
                <a:cubicBezTo>
                  <a:pt x="92563" y="506745"/>
                  <a:pt x="77072" y="520573"/>
                  <a:pt x="75022" y="538869"/>
                </a:cubicBezTo>
                <a:lnTo>
                  <a:pt x="234" y="1625132"/>
                </a:lnTo>
                <a:cubicBezTo>
                  <a:pt x="-936" y="1635376"/>
                  <a:pt x="2318" y="1645634"/>
                  <a:pt x="9179" y="1653330"/>
                </a:cubicBezTo>
                <a:cubicBezTo>
                  <a:pt x="16049" y="1661026"/>
                  <a:pt x="25877" y="1665428"/>
                  <a:pt x="36195" y="1665428"/>
                </a:cubicBezTo>
                <a:lnTo>
                  <a:pt x="1480741" y="1665428"/>
                </a:lnTo>
                <a:cubicBezTo>
                  <a:pt x="1481024" y="1665446"/>
                  <a:pt x="1481269" y="1665428"/>
                  <a:pt x="1481448" y="1665428"/>
                </a:cubicBezTo>
                <a:cubicBezTo>
                  <a:pt x="1501465" y="1665428"/>
                  <a:pt x="1517658" y="1649209"/>
                  <a:pt x="1517658" y="1629218"/>
                </a:cubicBezTo>
                <a:cubicBezTo>
                  <a:pt x="1517658" y="1625361"/>
                  <a:pt x="1517057" y="1621648"/>
                  <a:pt x="1515963" y="1618165"/>
                </a:cubicBezTo>
                <a:close/>
                <a:moveTo>
                  <a:pt x="470497" y="362095"/>
                </a:moveTo>
                <a:cubicBezTo>
                  <a:pt x="470497" y="202112"/>
                  <a:pt x="600190" y="72416"/>
                  <a:pt x="760177" y="72416"/>
                </a:cubicBezTo>
                <a:cubicBezTo>
                  <a:pt x="920163" y="72416"/>
                  <a:pt x="1049859" y="202112"/>
                  <a:pt x="1049859" y="362095"/>
                </a:cubicBezTo>
                <a:lnTo>
                  <a:pt x="1049859" y="506743"/>
                </a:lnTo>
                <a:lnTo>
                  <a:pt x="470497" y="506743"/>
                </a:lnTo>
                <a:lnTo>
                  <a:pt x="470497" y="362095"/>
                </a:lnTo>
                <a:close/>
                <a:moveTo>
                  <a:pt x="76758" y="1593002"/>
                </a:moveTo>
                <a:lnTo>
                  <a:pt x="143304" y="579163"/>
                </a:lnTo>
                <a:lnTo>
                  <a:pt x="398081" y="579163"/>
                </a:lnTo>
                <a:lnTo>
                  <a:pt x="398081" y="661487"/>
                </a:lnTo>
                <a:cubicBezTo>
                  <a:pt x="376440" y="674009"/>
                  <a:pt x="361868" y="697392"/>
                  <a:pt x="361868" y="724198"/>
                </a:cubicBezTo>
                <a:cubicBezTo>
                  <a:pt x="361868" y="764192"/>
                  <a:pt x="394290" y="796617"/>
                  <a:pt x="434288" y="796617"/>
                </a:cubicBezTo>
                <a:cubicBezTo>
                  <a:pt x="474285" y="796617"/>
                  <a:pt x="506707" y="764192"/>
                  <a:pt x="506707" y="724198"/>
                </a:cubicBezTo>
                <a:cubicBezTo>
                  <a:pt x="506707" y="697394"/>
                  <a:pt x="492137" y="674011"/>
                  <a:pt x="470497" y="661489"/>
                </a:cubicBezTo>
                <a:lnTo>
                  <a:pt x="470497" y="579163"/>
                </a:lnTo>
                <a:lnTo>
                  <a:pt x="1049861" y="579163"/>
                </a:lnTo>
                <a:lnTo>
                  <a:pt x="1049861" y="661487"/>
                </a:lnTo>
                <a:cubicBezTo>
                  <a:pt x="1028220" y="674009"/>
                  <a:pt x="1013648" y="697392"/>
                  <a:pt x="1013648" y="724198"/>
                </a:cubicBezTo>
                <a:cubicBezTo>
                  <a:pt x="1013648" y="764192"/>
                  <a:pt x="1046070" y="796617"/>
                  <a:pt x="1086067" y="796617"/>
                </a:cubicBezTo>
                <a:cubicBezTo>
                  <a:pt x="1126065" y="796617"/>
                  <a:pt x="1158487" y="764192"/>
                  <a:pt x="1158487" y="724198"/>
                </a:cubicBezTo>
                <a:cubicBezTo>
                  <a:pt x="1158487" y="697394"/>
                  <a:pt x="1143917" y="674011"/>
                  <a:pt x="1122277" y="661489"/>
                </a:cubicBezTo>
                <a:lnTo>
                  <a:pt x="1122277" y="579163"/>
                </a:lnTo>
                <a:lnTo>
                  <a:pt x="1378760" y="579163"/>
                </a:lnTo>
                <a:lnTo>
                  <a:pt x="1440360" y="1593002"/>
                </a:lnTo>
                <a:lnTo>
                  <a:pt x="76758" y="1593002"/>
                </a:lnTo>
                <a:close/>
              </a:path>
            </a:pathLst>
          </a:custGeom>
          <a:solidFill>
            <a:sysClr val="window" lastClr="FFFFFF"/>
          </a:solid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charset="-122"/>
              <a:ea typeface="微软雅黑" charset="-122"/>
              <a:sym typeface="思源黑体 CN Normal" panose="020B0400000000000000" pitchFamily="34" charset="-122"/>
            </a:endParaRPr>
          </a:p>
        </p:txBody>
      </p:sp>
      <p:sp>
        <p:nvSpPr>
          <p:cNvPr id="61" name="矩形 60"/>
          <p:cNvSpPr/>
          <p:nvPr>
            <p:custDataLst>
              <p:tags r:id="rId26"/>
            </p:custDataLst>
          </p:nvPr>
        </p:nvSpPr>
        <p:spPr>
          <a:xfrm>
            <a:off x="696915" y="1575750"/>
            <a:ext cx="3246435" cy="64141"/>
          </a:xfrm>
          <a:prstGeom prst="rect">
            <a:avLst/>
          </a:prstGeom>
          <a:solidFill>
            <a:srgbClr val="6069E6"/>
          </a:solidFill>
          <a:ln>
            <a:noFill/>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prstClr val="white"/>
              </a:solidFill>
              <a:latin typeface="微软雅黑" charset="-122"/>
              <a:ea typeface="微软雅黑" charset="-122"/>
              <a:sym typeface="思源黑体 CN Normal" panose="020B0400000000000000" pitchFamily="34" charset="-122"/>
            </a:endParaRPr>
          </a:p>
        </p:txBody>
      </p:sp>
      <p:sp>
        <p:nvSpPr>
          <p:cNvPr id="62" name="矩形 61"/>
          <p:cNvSpPr/>
          <p:nvPr>
            <p:custDataLst>
              <p:tags r:id="rId27"/>
            </p:custDataLst>
          </p:nvPr>
        </p:nvSpPr>
        <p:spPr>
          <a:xfrm>
            <a:off x="4472782" y="1575750"/>
            <a:ext cx="3246435" cy="64141"/>
          </a:xfrm>
          <a:prstGeom prst="rect">
            <a:avLst/>
          </a:prstGeom>
          <a:solidFill>
            <a:srgbClr val="6069E6"/>
          </a:solidFill>
          <a:ln>
            <a:noFill/>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prstClr val="white"/>
              </a:solidFill>
              <a:latin typeface="微软雅黑" charset="-122"/>
              <a:ea typeface="微软雅黑" charset="-122"/>
              <a:sym typeface="思源黑体 CN Normal" panose="020B0400000000000000" pitchFamily="34" charset="-122"/>
            </a:endParaRPr>
          </a:p>
        </p:txBody>
      </p:sp>
      <p:sp>
        <p:nvSpPr>
          <p:cNvPr id="63" name="矩形 62"/>
          <p:cNvSpPr/>
          <p:nvPr>
            <p:custDataLst>
              <p:tags r:id="rId28"/>
            </p:custDataLst>
          </p:nvPr>
        </p:nvSpPr>
        <p:spPr>
          <a:xfrm>
            <a:off x="8248650" y="1575750"/>
            <a:ext cx="3246435" cy="64141"/>
          </a:xfrm>
          <a:prstGeom prst="rect">
            <a:avLst/>
          </a:prstGeom>
          <a:solidFill>
            <a:srgbClr val="6069E6"/>
          </a:solidFill>
          <a:ln>
            <a:noFill/>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prstClr val="white"/>
              </a:solidFill>
              <a:latin typeface="微软雅黑" charset="-122"/>
              <a:ea typeface="微软雅黑" charset="-122"/>
              <a:sym typeface="思源黑体 CN Normal" panose="020B04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cxnSp>
        <p:nvCxnSpPr>
          <p:cNvPr id="6" name="直接连接符 5"/>
          <p:cNvCxnSpPr/>
          <p:nvPr>
            <p:custDataLst>
              <p:tags r:id="rId1"/>
            </p:custDataLst>
          </p:nvPr>
        </p:nvCxnSpPr>
        <p:spPr>
          <a:xfrm>
            <a:off x="2561524" y="3769344"/>
            <a:ext cx="6696075" cy="0"/>
          </a:xfrm>
          <a:prstGeom prst="line">
            <a:avLst/>
          </a:prstGeom>
          <a:ln w="31750">
            <a:solidFill>
              <a:srgbClr val="878EED">
                <a:alpha val="32000"/>
              </a:srgbClr>
            </a:solidFill>
          </a:ln>
        </p:spPr>
        <p:style>
          <a:lnRef idx="1">
            <a:srgbClr val="5B9BD5"/>
          </a:lnRef>
          <a:fillRef idx="0">
            <a:srgbClr val="5B9BD5"/>
          </a:fillRef>
          <a:effectRef idx="0">
            <a:srgbClr val="5B9BD5"/>
          </a:effectRef>
          <a:fontRef idx="minor">
            <a:sysClr val="windowText" lastClr="000000"/>
          </a:fontRef>
        </p:style>
      </p:cxnSp>
      <p:sp>
        <p:nvSpPr>
          <p:cNvPr id="7" name="椭圆 6"/>
          <p:cNvSpPr/>
          <p:nvPr>
            <p:custDataLst>
              <p:tags r:id="rId2"/>
            </p:custDataLst>
          </p:nvPr>
        </p:nvSpPr>
        <p:spPr>
          <a:xfrm>
            <a:off x="9296099" y="3212106"/>
            <a:ext cx="1079450" cy="1079450"/>
          </a:xfrm>
          <a:prstGeom prst="ellipse">
            <a:avLst/>
          </a:prstGeom>
          <a:solidFill>
            <a:sysClr val="window" lastClr="FFFFFF"/>
          </a:solidFill>
          <a:ln w="38100">
            <a:solidFill>
              <a:srgbClr val="6069E6"/>
            </a:solidFill>
          </a:ln>
          <a:effectLst>
            <a:outerShdw blurRad="152400" dist="76200" dir="2700000" algn="tl" rotWithShape="0">
              <a:srgbClr val="6169E6">
                <a:alpha val="30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endParaRPr kumimoji="1" lang="zh-CN" altLang="en-US" sz="1600" dirty="0">
              <a:solidFill>
                <a:sysClr val="window" lastClr="FFFFFF"/>
              </a:solidFill>
              <a:latin typeface="微软雅黑" charset="-122"/>
              <a:ea typeface="微软雅黑" charset="-122"/>
              <a:sym typeface="思源黑体 CN Normal" panose="020B0400000000000000" pitchFamily="34" charset="-122"/>
            </a:endParaRPr>
          </a:p>
        </p:txBody>
      </p:sp>
      <p:sp>
        <p:nvSpPr>
          <p:cNvPr id="8" name="椭圆 7"/>
          <p:cNvSpPr/>
          <p:nvPr>
            <p:custDataLst>
              <p:tags r:id="rId3"/>
            </p:custDataLst>
          </p:nvPr>
        </p:nvSpPr>
        <p:spPr bwMode="auto">
          <a:xfrm>
            <a:off x="1850054" y="3401456"/>
            <a:ext cx="720000" cy="720000"/>
          </a:xfrm>
          <a:prstGeom prst="ellipse">
            <a:avLst/>
          </a:prstGeom>
          <a:gradFill>
            <a:gsLst>
              <a:gs pos="100000">
                <a:srgbClr val="C299F5">
                  <a:alpha val="32000"/>
                </a:srgbClr>
              </a:gs>
              <a:gs pos="0">
                <a:srgbClr val="6169E6">
                  <a:alpha val="78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charset="-122"/>
              <a:ea typeface="微软雅黑" charset="-122"/>
              <a:sym typeface="思源黑体 CN Normal" panose="020B0400000000000000" pitchFamily="34" charset="-122"/>
            </a:endParaRPr>
          </a:p>
        </p:txBody>
      </p:sp>
      <p:sp>
        <p:nvSpPr>
          <p:cNvPr id="9" name="文本框 8"/>
          <p:cNvSpPr txBox="1"/>
          <p:nvPr>
            <p:custDataLst>
              <p:tags r:id="rId4"/>
            </p:custDataLst>
          </p:nvPr>
        </p:nvSpPr>
        <p:spPr>
          <a:xfrm>
            <a:off x="1490811" y="2004439"/>
            <a:ext cx="1444897" cy="420761"/>
          </a:xfrm>
          <a:prstGeom prst="rect">
            <a:avLst/>
          </a:prstGeom>
          <a:noFill/>
        </p:spPr>
        <p:txBody>
          <a:bodyPr wrap="square" rtlCol="0">
            <a:noAutofit/>
          </a:bodyPr>
          <a:lstStyle/>
          <a:p>
            <a:pPr algn="ctr"/>
            <a:r>
              <a:rPr lang="zh-CN" altLang="en-US" sz="2000" dirty="0">
                <a:solidFill>
                  <a:schemeClr val="tx1"/>
                </a:solidFill>
                <a:latin typeface="微软雅黑" charset="-122"/>
                <a:ea typeface="微软雅黑" charset="-122"/>
                <a:sym typeface="思源黑体 CN Normal" panose="020B0400000000000000" pitchFamily="34" charset="-122"/>
              </a:rPr>
              <a:t>添加标题</a:t>
            </a:r>
            <a:endParaRPr lang="zh-CN" altLang="en-US" sz="2000" dirty="0">
              <a:solidFill>
                <a:schemeClr val="tx1"/>
              </a:solidFill>
              <a:latin typeface="微软雅黑" charset="-122"/>
              <a:ea typeface="微软雅黑" charset="-122"/>
              <a:sym typeface="思源黑体 CN Normal" panose="020B0400000000000000" pitchFamily="34" charset="-122"/>
            </a:endParaRPr>
          </a:p>
        </p:txBody>
      </p:sp>
      <p:sp>
        <p:nvSpPr>
          <p:cNvPr id="10" name="文本框 9"/>
          <p:cNvSpPr txBox="1"/>
          <p:nvPr>
            <p:custDataLst>
              <p:tags r:id="rId5"/>
            </p:custDataLst>
          </p:nvPr>
        </p:nvSpPr>
        <p:spPr>
          <a:xfrm>
            <a:off x="3858623" y="4468507"/>
            <a:ext cx="1444897" cy="420761"/>
          </a:xfrm>
          <a:prstGeom prst="rect">
            <a:avLst/>
          </a:prstGeom>
          <a:noFill/>
        </p:spPr>
        <p:txBody>
          <a:bodyPr wrap="square" rtlCol="0">
            <a:noAutofit/>
          </a:bodyPr>
          <a:lstStyle/>
          <a:p>
            <a:pPr algn="ctr"/>
            <a:r>
              <a:rPr lang="zh-CN" altLang="en-US" sz="2000" dirty="0" smtClean="0">
                <a:solidFill>
                  <a:schemeClr val="tx1"/>
                </a:solidFill>
                <a:latin typeface="微软雅黑" charset="-122"/>
                <a:ea typeface="微软雅黑" charset="-122"/>
                <a:sym typeface="思源黑体 CN Normal" panose="020B0400000000000000" pitchFamily="34" charset="-122"/>
              </a:rPr>
              <a:t>添加标题</a:t>
            </a:r>
            <a:endParaRPr lang="zh-CN" altLang="en-US" sz="2000" dirty="0" smtClean="0">
              <a:solidFill>
                <a:schemeClr val="tx1"/>
              </a:solidFill>
              <a:latin typeface="微软雅黑" charset="-122"/>
              <a:ea typeface="微软雅黑" charset="-122"/>
              <a:sym typeface="思源黑体 CN Normal" panose="020B0400000000000000" pitchFamily="34" charset="-122"/>
            </a:endParaRPr>
          </a:p>
        </p:txBody>
      </p:sp>
      <p:sp>
        <p:nvSpPr>
          <p:cNvPr id="11" name="文本框 10"/>
          <p:cNvSpPr txBox="1"/>
          <p:nvPr>
            <p:custDataLst>
              <p:tags r:id="rId6"/>
            </p:custDataLst>
          </p:nvPr>
        </p:nvSpPr>
        <p:spPr>
          <a:xfrm>
            <a:off x="6572947" y="2014062"/>
            <a:ext cx="1444897" cy="420761"/>
          </a:xfrm>
          <a:prstGeom prst="rect">
            <a:avLst/>
          </a:prstGeom>
          <a:noFill/>
        </p:spPr>
        <p:txBody>
          <a:bodyPr wrap="square" rtlCol="0">
            <a:noAutofit/>
          </a:bodyPr>
          <a:lstStyle/>
          <a:p>
            <a:pPr algn="ctr"/>
            <a:r>
              <a:rPr lang="zh-CN" altLang="en-US" sz="2000" dirty="0" smtClean="0">
                <a:solidFill>
                  <a:schemeClr val="tx1"/>
                </a:solidFill>
                <a:latin typeface="微软雅黑" charset="-122"/>
                <a:ea typeface="微软雅黑" charset="-122"/>
                <a:sym typeface="思源黑体 CN Normal" panose="020B0400000000000000" pitchFamily="34" charset="-122"/>
              </a:rPr>
              <a:t>添加标题</a:t>
            </a:r>
            <a:endParaRPr lang="zh-CN" altLang="en-US" sz="2000" dirty="0" smtClean="0">
              <a:solidFill>
                <a:schemeClr val="tx1"/>
              </a:solidFill>
              <a:latin typeface="微软雅黑" charset="-122"/>
              <a:ea typeface="微软雅黑" charset="-122"/>
              <a:sym typeface="思源黑体 CN Normal" panose="020B0400000000000000" pitchFamily="34" charset="-122"/>
            </a:endParaRPr>
          </a:p>
        </p:txBody>
      </p:sp>
      <p:sp>
        <p:nvSpPr>
          <p:cNvPr id="12" name="文本框 11"/>
          <p:cNvSpPr txBox="1"/>
          <p:nvPr>
            <p:custDataLst>
              <p:tags r:id="rId7"/>
            </p:custDataLst>
          </p:nvPr>
        </p:nvSpPr>
        <p:spPr>
          <a:xfrm>
            <a:off x="9162144" y="4487758"/>
            <a:ext cx="1444897" cy="420761"/>
          </a:xfrm>
          <a:prstGeom prst="rect">
            <a:avLst/>
          </a:prstGeom>
          <a:noFill/>
        </p:spPr>
        <p:txBody>
          <a:bodyPr wrap="square" rtlCol="0">
            <a:noAutofit/>
          </a:bodyPr>
          <a:lstStyle/>
          <a:p>
            <a:pPr algn="ctr"/>
            <a:r>
              <a:rPr lang="zh-CN" altLang="en-US" sz="2000" dirty="0" smtClean="0">
                <a:solidFill>
                  <a:schemeClr val="tx1"/>
                </a:solidFill>
                <a:latin typeface="微软雅黑" charset="-122"/>
                <a:ea typeface="微软雅黑" charset="-122"/>
                <a:sym typeface="思源黑体 CN Normal" panose="020B0400000000000000" pitchFamily="34" charset="-122"/>
              </a:rPr>
              <a:t>添加标题</a:t>
            </a:r>
            <a:endParaRPr lang="zh-CN" altLang="en-US" sz="2000" dirty="0" smtClean="0">
              <a:solidFill>
                <a:schemeClr val="tx1"/>
              </a:solidFill>
              <a:latin typeface="微软雅黑" charset="-122"/>
              <a:ea typeface="微软雅黑" charset="-122"/>
              <a:sym typeface="思源黑体 CN Normal" panose="020B0400000000000000" pitchFamily="34" charset="-122"/>
            </a:endParaRPr>
          </a:p>
        </p:txBody>
      </p:sp>
      <p:sp>
        <p:nvSpPr>
          <p:cNvPr id="13" name="文本框 12"/>
          <p:cNvSpPr txBox="1"/>
          <p:nvPr>
            <p:custDataLst>
              <p:tags r:id="rId8"/>
            </p:custDataLst>
          </p:nvPr>
        </p:nvSpPr>
        <p:spPr>
          <a:xfrm>
            <a:off x="1029905" y="2437577"/>
            <a:ext cx="2377438" cy="929828"/>
          </a:xfrm>
          <a:prstGeom prst="rect">
            <a:avLst/>
          </a:prstGeom>
        </p:spPr>
        <p:txBody>
          <a:bodyPr wrap="square">
            <a:noAutofit/>
          </a:bodyPr>
          <a:lstStyle>
            <a:defPPr>
              <a:defRPr lang="zh-CN"/>
            </a:defPPr>
            <a:lvl1pPr>
              <a:lnSpc>
                <a:spcPct val="130000"/>
              </a:lnSpc>
              <a:defRPr sz="1400">
                <a:solidFill>
                  <a:sysClr val="windowText" lastClr="000000">
                    <a:lumMod val="65000"/>
                    <a:lumOff val="35000"/>
                  </a:sysClr>
                </a:solidFill>
                <a:latin typeface="思源黑体 CN Normal" panose="020B0400000000000000" pitchFamily="34" charset="-122"/>
                <a:ea typeface="思源黑体 CN Normal" panose="020B0400000000000000" pitchFamily="34" charset="-122"/>
              </a:defRPr>
            </a:lvl1pPr>
          </a:lstStyle>
          <a:p>
            <a:pPr algn="ctr"/>
            <a:r>
              <a:rPr lang="zh-CN" altLang="en-US" sz="1200" dirty="0">
                <a:solidFill>
                  <a:schemeClr val="bg2"/>
                </a:solidFill>
                <a:latin typeface="微软雅黑" charset="-122"/>
                <a:ea typeface="微软雅黑" charset="-122"/>
                <a:sym typeface="思源黑体 CN Normal" panose="020B0400000000000000" pitchFamily="34" charset="-122"/>
              </a:rPr>
              <a:t>在这里输入你的正文阐述与关键词标题相关的具体内容，若字数太多酌情删减文案</a:t>
            </a:r>
            <a:endParaRPr lang="zh-CN" altLang="en-US" sz="1200" dirty="0">
              <a:solidFill>
                <a:schemeClr val="bg2"/>
              </a:solidFill>
              <a:latin typeface="微软雅黑" charset="-122"/>
              <a:ea typeface="微软雅黑" charset="-122"/>
              <a:sym typeface="思源黑体 CN Normal" panose="020B0400000000000000" pitchFamily="34" charset="-122"/>
            </a:endParaRPr>
          </a:p>
        </p:txBody>
      </p:sp>
      <p:sp>
        <p:nvSpPr>
          <p:cNvPr id="14" name="文本框 13"/>
          <p:cNvSpPr txBox="1"/>
          <p:nvPr>
            <p:custDataLst>
              <p:tags r:id="rId9"/>
            </p:custDataLst>
          </p:nvPr>
        </p:nvSpPr>
        <p:spPr>
          <a:xfrm>
            <a:off x="3397723" y="4882395"/>
            <a:ext cx="2377438" cy="953890"/>
          </a:xfrm>
          <a:prstGeom prst="rect">
            <a:avLst/>
          </a:prstGeom>
        </p:spPr>
        <p:txBody>
          <a:bodyPr wrap="square">
            <a:noAutofit/>
          </a:bodyPr>
          <a:lstStyle>
            <a:defPPr>
              <a:defRPr lang="zh-CN"/>
            </a:defPPr>
            <a:lvl1pPr>
              <a:lnSpc>
                <a:spcPct val="130000"/>
              </a:lnSpc>
              <a:defRPr sz="1400">
                <a:solidFill>
                  <a:sysClr val="windowText" lastClr="000000">
                    <a:lumMod val="65000"/>
                    <a:lumOff val="35000"/>
                  </a:sysClr>
                </a:solidFill>
                <a:latin typeface="思源黑体 CN Normal" panose="020B0400000000000000" pitchFamily="34" charset="-122"/>
                <a:ea typeface="思源黑体 CN Normal" panose="020B0400000000000000" pitchFamily="34" charset="-122"/>
              </a:defRPr>
            </a:lvl1pPr>
          </a:lstStyle>
          <a:p>
            <a:pPr algn="ctr"/>
            <a:r>
              <a:rPr lang="zh-CN" altLang="en-US" sz="1200" dirty="0">
                <a:solidFill>
                  <a:schemeClr val="bg2"/>
                </a:solidFill>
                <a:latin typeface="微软雅黑" charset="-122"/>
                <a:ea typeface="微软雅黑" charset="-122"/>
                <a:sym typeface="思源黑体 CN Normal" panose="020B0400000000000000" pitchFamily="34" charset="-122"/>
              </a:rPr>
              <a:t>在这里输入你的正文阐述与关键词标题相关的具体内容，若字数太多酌情删减文案</a:t>
            </a:r>
            <a:endParaRPr lang="zh-CN" altLang="en-US" sz="1200" dirty="0">
              <a:solidFill>
                <a:schemeClr val="bg2"/>
              </a:solidFill>
              <a:latin typeface="微软雅黑" charset="-122"/>
              <a:ea typeface="微软雅黑" charset="-122"/>
              <a:sym typeface="思源黑体 CN Normal" panose="020B0400000000000000" pitchFamily="34" charset="-122"/>
            </a:endParaRPr>
          </a:p>
        </p:txBody>
      </p:sp>
      <p:sp>
        <p:nvSpPr>
          <p:cNvPr id="15" name="文本框 14"/>
          <p:cNvSpPr txBox="1"/>
          <p:nvPr>
            <p:custDataLst>
              <p:tags r:id="rId10"/>
            </p:custDataLst>
          </p:nvPr>
        </p:nvSpPr>
        <p:spPr>
          <a:xfrm>
            <a:off x="6121671" y="2437575"/>
            <a:ext cx="2377438" cy="980630"/>
          </a:xfrm>
          <a:prstGeom prst="rect">
            <a:avLst/>
          </a:prstGeom>
        </p:spPr>
        <p:txBody>
          <a:bodyPr wrap="square">
            <a:noAutofit/>
          </a:bodyPr>
          <a:lstStyle>
            <a:defPPr>
              <a:defRPr lang="zh-CN"/>
            </a:defPPr>
            <a:lvl1pPr>
              <a:lnSpc>
                <a:spcPct val="130000"/>
              </a:lnSpc>
              <a:defRPr sz="1400">
                <a:solidFill>
                  <a:sysClr val="windowText" lastClr="000000">
                    <a:lumMod val="65000"/>
                    <a:lumOff val="35000"/>
                  </a:sysClr>
                </a:solidFill>
                <a:latin typeface="思源黑体 CN Normal" panose="020B0400000000000000" pitchFamily="34" charset="-122"/>
                <a:ea typeface="思源黑体 CN Normal" panose="020B0400000000000000" pitchFamily="34" charset="-122"/>
              </a:defRPr>
            </a:lvl1pPr>
          </a:lstStyle>
          <a:p>
            <a:pPr algn="ctr"/>
            <a:r>
              <a:rPr lang="zh-CN" altLang="en-US" sz="1200" dirty="0">
                <a:solidFill>
                  <a:schemeClr val="bg2"/>
                </a:solidFill>
                <a:latin typeface="微软雅黑" charset="-122"/>
                <a:ea typeface="微软雅黑" charset="-122"/>
                <a:sym typeface="思源黑体 CN Normal" panose="020B0400000000000000" pitchFamily="34" charset="-122"/>
              </a:rPr>
              <a:t>在这里输入你的正文阐述与关键词标题相关的具体内容，若字数太多酌情删减文案</a:t>
            </a:r>
            <a:endParaRPr lang="zh-CN" altLang="en-US" sz="1200" dirty="0">
              <a:solidFill>
                <a:schemeClr val="bg2"/>
              </a:solidFill>
              <a:latin typeface="微软雅黑" charset="-122"/>
              <a:ea typeface="微软雅黑" charset="-122"/>
              <a:sym typeface="思源黑体 CN Normal" panose="020B0400000000000000" pitchFamily="34" charset="-122"/>
            </a:endParaRPr>
          </a:p>
        </p:txBody>
      </p:sp>
      <p:sp>
        <p:nvSpPr>
          <p:cNvPr id="16" name="文本框 15"/>
          <p:cNvSpPr txBox="1"/>
          <p:nvPr>
            <p:custDataLst>
              <p:tags r:id="rId11"/>
            </p:custDataLst>
          </p:nvPr>
        </p:nvSpPr>
        <p:spPr>
          <a:xfrm>
            <a:off x="8701238" y="4892017"/>
            <a:ext cx="2377438" cy="974748"/>
          </a:xfrm>
          <a:prstGeom prst="rect">
            <a:avLst/>
          </a:prstGeom>
        </p:spPr>
        <p:txBody>
          <a:bodyPr wrap="square">
            <a:noAutofit/>
          </a:bodyPr>
          <a:lstStyle>
            <a:defPPr>
              <a:defRPr lang="zh-CN"/>
            </a:defPPr>
            <a:lvl1pPr>
              <a:lnSpc>
                <a:spcPct val="130000"/>
              </a:lnSpc>
              <a:defRPr sz="1400">
                <a:solidFill>
                  <a:sysClr val="windowText" lastClr="000000">
                    <a:lumMod val="65000"/>
                    <a:lumOff val="35000"/>
                  </a:sysClr>
                </a:solidFill>
                <a:latin typeface="思源黑体 CN Normal" panose="020B0400000000000000" pitchFamily="34" charset="-122"/>
                <a:ea typeface="思源黑体 CN Normal" panose="020B0400000000000000" pitchFamily="34" charset="-122"/>
              </a:defRPr>
            </a:lvl1pPr>
          </a:lstStyle>
          <a:p>
            <a:pPr algn="ctr"/>
            <a:r>
              <a:rPr lang="zh-CN" altLang="en-US" sz="1200" dirty="0">
                <a:solidFill>
                  <a:schemeClr val="bg2"/>
                </a:solidFill>
                <a:latin typeface="微软雅黑" charset="-122"/>
                <a:ea typeface="微软雅黑" charset="-122"/>
                <a:sym typeface="思源黑体 CN Normal" panose="020B0400000000000000" pitchFamily="34" charset="-122"/>
              </a:rPr>
              <a:t>在这里输入你的正文阐述与关键词标题相关的具体内容，若字数太多酌情删减文案</a:t>
            </a:r>
            <a:endParaRPr lang="zh-CN" altLang="en-US" sz="1200" dirty="0">
              <a:solidFill>
                <a:schemeClr val="bg2"/>
              </a:solidFill>
              <a:latin typeface="微软雅黑" charset="-122"/>
              <a:ea typeface="微软雅黑" charset="-122"/>
              <a:sym typeface="思源黑体 CN Normal" panose="020B0400000000000000" pitchFamily="34" charset="-122"/>
            </a:endParaRPr>
          </a:p>
        </p:txBody>
      </p:sp>
      <p:grpSp>
        <p:nvGrpSpPr>
          <p:cNvPr id="18" name="组合 17"/>
          <p:cNvGrpSpPr/>
          <p:nvPr/>
        </p:nvGrpSpPr>
        <p:grpSpPr>
          <a:xfrm>
            <a:off x="1976305" y="3518067"/>
            <a:ext cx="456799" cy="456799"/>
            <a:chOff x="7780338" y="4852988"/>
            <a:chExt cx="587375" cy="587375"/>
          </a:xfrm>
          <a:noFill/>
        </p:grpSpPr>
        <p:sp>
          <p:nvSpPr>
            <p:cNvPr id="21" name="Freeform 272"/>
            <p:cNvSpPr/>
            <p:nvPr>
              <p:custDataLst>
                <p:tags r:id="rId12"/>
              </p:custDataLst>
            </p:nvPr>
          </p:nvSpPr>
          <p:spPr bwMode="auto">
            <a:xfrm>
              <a:off x="7780338" y="4852988"/>
              <a:ext cx="587375" cy="587375"/>
            </a:xfrm>
            <a:custGeom>
              <a:avLst/>
              <a:gdLst>
                <a:gd name="T0" fmla="*/ 186 w 192"/>
                <a:gd name="T1" fmla="*/ 81 h 192"/>
                <a:gd name="T2" fmla="*/ 169 w 192"/>
                <a:gd name="T3" fmla="*/ 81 h 192"/>
                <a:gd name="T4" fmla="*/ 159 w 192"/>
                <a:gd name="T5" fmla="*/ 55 h 192"/>
                <a:gd name="T6" fmla="*/ 171 w 192"/>
                <a:gd name="T7" fmla="*/ 43 h 192"/>
                <a:gd name="T8" fmla="*/ 171 w 192"/>
                <a:gd name="T9" fmla="*/ 35 h 192"/>
                <a:gd name="T10" fmla="*/ 158 w 192"/>
                <a:gd name="T11" fmla="*/ 22 h 192"/>
                <a:gd name="T12" fmla="*/ 149 w 192"/>
                <a:gd name="T13" fmla="*/ 22 h 192"/>
                <a:gd name="T14" fmla="*/ 137 w 192"/>
                <a:gd name="T15" fmla="*/ 34 h 192"/>
                <a:gd name="T16" fmla="*/ 111 w 192"/>
                <a:gd name="T17" fmla="*/ 23 h 192"/>
                <a:gd name="T18" fmla="*/ 111 w 192"/>
                <a:gd name="T19" fmla="*/ 6 h 192"/>
                <a:gd name="T20" fmla="*/ 105 w 192"/>
                <a:gd name="T21" fmla="*/ 0 h 192"/>
                <a:gd name="T22" fmla="*/ 87 w 192"/>
                <a:gd name="T23" fmla="*/ 0 h 192"/>
                <a:gd name="T24" fmla="*/ 81 w 192"/>
                <a:gd name="T25" fmla="*/ 6 h 192"/>
                <a:gd name="T26" fmla="*/ 81 w 192"/>
                <a:gd name="T27" fmla="*/ 23 h 192"/>
                <a:gd name="T28" fmla="*/ 55 w 192"/>
                <a:gd name="T29" fmla="*/ 34 h 192"/>
                <a:gd name="T30" fmla="*/ 43 w 192"/>
                <a:gd name="T31" fmla="*/ 22 h 192"/>
                <a:gd name="T32" fmla="*/ 35 w 192"/>
                <a:gd name="T33" fmla="*/ 22 h 192"/>
                <a:gd name="T34" fmla="*/ 22 w 192"/>
                <a:gd name="T35" fmla="*/ 35 h 192"/>
                <a:gd name="T36" fmla="*/ 22 w 192"/>
                <a:gd name="T37" fmla="*/ 43 h 192"/>
                <a:gd name="T38" fmla="*/ 34 w 192"/>
                <a:gd name="T39" fmla="*/ 55 h 192"/>
                <a:gd name="T40" fmla="*/ 23 w 192"/>
                <a:gd name="T41" fmla="*/ 81 h 192"/>
                <a:gd name="T42" fmla="*/ 6 w 192"/>
                <a:gd name="T43" fmla="*/ 81 h 192"/>
                <a:gd name="T44" fmla="*/ 0 w 192"/>
                <a:gd name="T45" fmla="*/ 87 h 192"/>
                <a:gd name="T46" fmla="*/ 0 w 192"/>
                <a:gd name="T47" fmla="*/ 105 h 192"/>
                <a:gd name="T48" fmla="*/ 6 w 192"/>
                <a:gd name="T49" fmla="*/ 111 h 192"/>
                <a:gd name="T50" fmla="*/ 23 w 192"/>
                <a:gd name="T51" fmla="*/ 111 h 192"/>
                <a:gd name="T52" fmla="*/ 34 w 192"/>
                <a:gd name="T53" fmla="*/ 137 h 192"/>
                <a:gd name="T54" fmla="*/ 22 w 192"/>
                <a:gd name="T55" fmla="*/ 149 h 192"/>
                <a:gd name="T56" fmla="*/ 22 w 192"/>
                <a:gd name="T57" fmla="*/ 158 h 192"/>
                <a:gd name="T58" fmla="*/ 35 w 192"/>
                <a:gd name="T59" fmla="*/ 171 h 192"/>
                <a:gd name="T60" fmla="*/ 43 w 192"/>
                <a:gd name="T61" fmla="*/ 171 h 192"/>
                <a:gd name="T62" fmla="*/ 55 w 192"/>
                <a:gd name="T63" fmla="*/ 159 h 192"/>
                <a:gd name="T64" fmla="*/ 81 w 192"/>
                <a:gd name="T65" fmla="*/ 170 h 192"/>
                <a:gd name="T66" fmla="*/ 81 w 192"/>
                <a:gd name="T67" fmla="*/ 186 h 192"/>
                <a:gd name="T68" fmla="*/ 87 w 192"/>
                <a:gd name="T69" fmla="*/ 192 h 192"/>
                <a:gd name="T70" fmla="*/ 105 w 192"/>
                <a:gd name="T71" fmla="*/ 192 h 192"/>
                <a:gd name="T72" fmla="*/ 111 w 192"/>
                <a:gd name="T73" fmla="*/ 186 h 192"/>
                <a:gd name="T74" fmla="*/ 111 w 192"/>
                <a:gd name="T75" fmla="*/ 170 h 192"/>
                <a:gd name="T76" fmla="*/ 137 w 192"/>
                <a:gd name="T77" fmla="*/ 159 h 192"/>
                <a:gd name="T78" fmla="*/ 149 w 192"/>
                <a:gd name="T79" fmla="*/ 171 h 192"/>
                <a:gd name="T80" fmla="*/ 158 w 192"/>
                <a:gd name="T81" fmla="*/ 171 h 192"/>
                <a:gd name="T82" fmla="*/ 171 w 192"/>
                <a:gd name="T83" fmla="*/ 158 h 192"/>
                <a:gd name="T84" fmla="*/ 171 w 192"/>
                <a:gd name="T85" fmla="*/ 149 h 192"/>
                <a:gd name="T86" fmla="*/ 159 w 192"/>
                <a:gd name="T87" fmla="*/ 137 h 192"/>
                <a:gd name="T88" fmla="*/ 169 w 192"/>
                <a:gd name="T89" fmla="*/ 111 h 192"/>
                <a:gd name="T90" fmla="*/ 186 w 192"/>
                <a:gd name="T91" fmla="*/ 111 h 192"/>
                <a:gd name="T92" fmla="*/ 192 w 192"/>
                <a:gd name="T93" fmla="*/ 105 h 192"/>
                <a:gd name="T94" fmla="*/ 192 w 192"/>
                <a:gd name="T95" fmla="*/ 87 h 192"/>
                <a:gd name="T96" fmla="*/ 186 w 192"/>
                <a:gd name="T97" fmla="*/ 8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192">
                  <a:moveTo>
                    <a:pt x="186" y="81"/>
                  </a:moveTo>
                  <a:cubicBezTo>
                    <a:pt x="169" y="81"/>
                    <a:pt x="169" y="81"/>
                    <a:pt x="169" y="81"/>
                  </a:cubicBezTo>
                  <a:cubicBezTo>
                    <a:pt x="168" y="72"/>
                    <a:pt x="164" y="63"/>
                    <a:pt x="159" y="55"/>
                  </a:cubicBezTo>
                  <a:cubicBezTo>
                    <a:pt x="171" y="43"/>
                    <a:pt x="171" y="43"/>
                    <a:pt x="171" y="43"/>
                  </a:cubicBezTo>
                  <a:cubicBezTo>
                    <a:pt x="173" y="41"/>
                    <a:pt x="173" y="37"/>
                    <a:pt x="171" y="35"/>
                  </a:cubicBezTo>
                  <a:cubicBezTo>
                    <a:pt x="158" y="22"/>
                    <a:pt x="158" y="22"/>
                    <a:pt x="158" y="22"/>
                  </a:cubicBezTo>
                  <a:cubicBezTo>
                    <a:pt x="155" y="20"/>
                    <a:pt x="152" y="20"/>
                    <a:pt x="149" y="22"/>
                  </a:cubicBezTo>
                  <a:cubicBezTo>
                    <a:pt x="137" y="34"/>
                    <a:pt x="137" y="34"/>
                    <a:pt x="137" y="34"/>
                  </a:cubicBezTo>
                  <a:cubicBezTo>
                    <a:pt x="130" y="29"/>
                    <a:pt x="121" y="25"/>
                    <a:pt x="111" y="23"/>
                  </a:cubicBezTo>
                  <a:cubicBezTo>
                    <a:pt x="111" y="6"/>
                    <a:pt x="111" y="6"/>
                    <a:pt x="111" y="6"/>
                  </a:cubicBezTo>
                  <a:cubicBezTo>
                    <a:pt x="111" y="3"/>
                    <a:pt x="109" y="0"/>
                    <a:pt x="105" y="0"/>
                  </a:cubicBezTo>
                  <a:cubicBezTo>
                    <a:pt x="87" y="0"/>
                    <a:pt x="87" y="0"/>
                    <a:pt x="87" y="0"/>
                  </a:cubicBezTo>
                  <a:cubicBezTo>
                    <a:pt x="84" y="0"/>
                    <a:pt x="81" y="3"/>
                    <a:pt x="81" y="6"/>
                  </a:cubicBezTo>
                  <a:cubicBezTo>
                    <a:pt x="81" y="23"/>
                    <a:pt x="81" y="23"/>
                    <a:pt x="81" y="23"/>
                  </a:cubicBezTo>
                  <a:cubicBezTo>
                    <a:pt x="72" y="25"/>
                    <a:pt x="63" y="29"/>
                    <a:pt x="55" y="34"/>
                  </a:cubicBezTo>
                  <a:cubicBezTo>
                    <a:pt x="43" y="22"/>
                    <a:pt x="43" y="22"/>
                    <a:pt x="43" y="22"/>
                  </a:cubicBezTo>
                  <a:cubicBezTo>
                    <a:pt x="41" y="20"/>
                    <a:pt x="37" y="20"/>
                    <a:pt x="35" y="22"/>
                  </a:cubicBezTo>
                  <a:cubicBezTo>
                    <a:pt x="22" y="35"/>
                    <a:pt x="22" y="35"/>
                    <a:pt x="22" y="35"/>
                  </a:cubicBezTo>
                  <a:cubicBezTo>
                    <a:pt x="20" y="37"/>
                    <a:pt x="20" y="41"/>
                    <a:pt x="22" y="43"/>
                  </a:cubicBezTo>
                  <a:cubicBezTo>
                    <a:pt x="34" y="55"/>
                    <a:pt x="34" y="55"/>
                    <a:pt x="34" y="55"/>
                  </a:cubicBezTo>
                  <a:cubicBezTo>
                    <a:pt x="29" y="63"/>
                    <a:pt x="25" y="72"/>
                    <a:pt x="23" y="81"/>
                  </a:cubicBezTo>
                  <a:cubicBezTo>
                    <a:pt x="6" y="81"/>
                    <a:pt x="6" y="81"/>
                    <a:pt x="6" y="81"/>
                  </a:cubicBezTo>
                  <a:cubicBezTo>
                    <a:pt x="3" y="81"/>
                    <a:pt x="0" y="84"/>
                    <a:pt x="0" y="87"/>
                  </a:cubicBezTo>
                  <a:cubicBezTo>
                    <a:pt x="0" y="105"/>
                    <a:pt x="0" y="105"/>
                    <a:pt x="0" y="105"/>
                  </a:cubicBezTo>
                  <a:cubicBezTo>
                    <a:pt x="0" y="109"/>
                    <a:pt x="3" y="111"/>
                    <a:pt x="6" y="111"/>
                  </a:cubicBezTo>
                  <a:cubicBezTo>
                    <a:pt x="23" y="111"/>
                    <a:pt x="23" y="111"/>
                    <a:pt x="23" y="111"/>
                  </a:cubicBezTo>
                  <a:cubicBezTo>
                    <a:pt x="25" y="121"/>
                    <a:pt x="29" y="130"/>
                    <a:pt x="34" y="137"/>
                  </a:cubicBezTo>
                  <a:cubicBezTo>
                    <a:pt x="22" y="149"/>
                    <a:pt x="22" y="149"/>
                    <a:pt x="22" y="149"/>
                  </a:cubicBezTo>
                  <a:cubicBezTo>
                    <a:pt x="20" y="152"/>
                    <a:pt x="20" y="156"/>
                    <a:pt x="22" y="158"/>
                  </a:cubicBezTo>
                  <a:cubicBezTo>
                    <a:pt x="35" y="171"/>
                    <a:pt x="35" y="171"/>
                    <a:pt x="35" y="171"/>
                  </a:cubicBezTo>
                  <a:cubicBezTo>
                    <a:pt x="37" y="173"/>
                    <a:pt x="41" y="173"/>
                    <a:pt x="43" y="171"/>
                  </a:cubicBezTo>
                  <a:cubicBezTo>
                    <a:pt x="55" y="159"/>
                    <a:pt x="55" y="159"/>
                    <a:pt x="55" y="159"/>
                  </a:cubicBezTo>
                  <a:cubicBezTo>
                    <a:pt x="63" y="164"/>
                    <a:pt x="72" y="168"/>
                    <a:pt x="81" y="170"/>
                  </a:cubicBezTo>
                  <a:cubicBezTo>
                    <a:pt x="81" y="186"/>
                    <a:pt x="81" y="186"/>
                    <a:pt x="81" y="186"/>
                  </a:cubicBezTo>
                  <a:cubicBezTo>
                    <a:pt x="81" y="190"/>
                    <a:pt x="84" y="192"/>
                    <a:pt x="87" y="192"/>
                  </a:cubicBezTo>
                  <a:cubicBezTo>
                    <a:pt x="105" y="192"/>
                    <a:pt x="105" y="192"/>
                    <a:pt x="105" y="192"/>
                  </a:cubicBezTo>
                  <a:cubicBezTo>
                    <a:pt x="109" y="192"/>
                    <a:pt x="111" y="190"/>
                    <a:pt x="111" y="186"/>
                  </a:cubicBezTo>
                  <a:cubicBezTo>
                    <a:pt x="111" y="170"/>
                    <a:pt x="111" y="170"/>
                    <a:pt x="111" y="170"/>
                  </a:cubicBezTo>
                  <a:cubicBezTo>
                    <a:pt x="121" y="168"/>
                    <a:pt x="130" y="164"/>
                    <a:pt x="137" y="159"/>
                  </a:cubicBezTo>
                  <a:cubicBezTo>
                    <a:pt x="149" y="171"/>
                    <a:pt x="149" y="171"/>
                    <a:pt x="149" y="171"/>
                  </a:cubicBezTo>
                  <a:cubicBezTo>
                    <a:pt x="152" y="173"/>
                    <a:pt x="155" y="173"/>
                    <a:pt x="158" y="171"/>
                  </a:cubicBezTo>
                  <a:cubicBezTo>
                    <a:pt x="171" y="158"/>
                    <a:pt x="171" y="158"/>
                    <a:pt x="171" y="158"/>
                  </a:cubicBezTo>
                  <a:cubicBezTo>
                    <a:pt x="173" y="156"/>
                    <a:pt x="173" y="152"/>
                    <a:pt x="171" y="149"/>
                  </a:cubicBezTo>
                  <a:cubicBezTo>
                    <a:pt x="159" y="137"/>
                    <a:pt x="159" y="137"/>
                    <a:pt x="159" y="137"/>
                  </a:cubicBezTo>
                  <a:cubicBezTo>
                    <a:pt x="164" y="130"/>
                    <a:pt x="168" y="121"/>
                    <a:pt x="169" y="111"/>
                  </a:cubicBezTo>
                  <a:cubicBezTo>
                    <a:pt x="186" y="111"/>
                    <a:pt x="186" y="111"/>
                    <a:pt x="186" y="111"/>
                  </a:cubicBezTo>
                  <a:cubicBezTo>
                    <a:pt x="190" y="111"/>
                    <a:pt x="192" y="109"/>
                    <a:pt x="192" y="105"/>
                  </a:cubicBezTo>
                  <a:cubicBezTo>
                    <a:pt x="192" y="87"/>
                    <a:pt x="192" y="87"/>
                    <a:pt x="192" y="87"/>
                  </a:cubicBezTo>
                  <a:cubicBezTo>
                    <a:pt x="192" y="84"/>
                    <a:pt x="190" y="81"/>
                    <a:pt x="186" y="81"/>
                  </a:cubicBezTo>
                  <a:close/>
                </a:path>
              </a:pathLst>
            </a:custGeom>
            <a:grpFill/>
            <a:ln w="25400" cap="flat">
              <a:solidFill>
                <a:schemeClr val="bg1"/>
              </a:solidFill>
              <a:prstDash val="solid"/>
              <a:miter lim="800000"/>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22" name="Oval 273"/>
            <p:cNvSpPr>
              <a:spLocks noChangeArrowheads="1"/>
            </p:cNvSpPr>
            <p:nvPr>
              <p:custDataLst>
                <p:tags r:id="rId13"/>
              </p:custDataLst>
            </p:nvPr>
          </p:nvSpPr>
          <p:spPr bwMode="auto">
            <a:xfrm>
              <a:off x="8007350" y="5080000"/>
              <a:ext cx="133350" cy="136525"/>
            </a:xfrm>
            <a:prstGeom prst="ellipse">
              <a:avLst/>
            </a:prstGeom>
            <a:grpFill/>
            <a:ln w="25400" cap="flat">
              <a:solidFill>
                <a:schemeClr val="bg1"/>
              </a:solidFill>
              <a:prstDash val="solid"/>
              <a:miter lim="800000"/>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grpSp>
      <p:sp>
        <p:nvSpPr>
          <p:cNvPr id="23" name="椭圆 22"/>
          <p:cNvSpPr/>
          <p:nvPr>
            <p:custDataLst>
              <p:tags r:id="rId14"/>
            </p:custDataLst>
          </p:nvPr>
        </p:nvSpPr>
        <p:spPr>
          <a:xfrm>
            <a:off x="3997125" y="3232130"/>
            <a:ext cx="1080000" cy="1080000"/>
          </a:xfrm>
          <a:prstGeom prst="ellipse">
            <a:avLst/>
          </a:prstGeom>
          <a:solidFill>
            <a:sysClr val="window" lastClr="FFFFFF"/>
          </a:solidFill>
          <a:ln w="38100">
            <a:solidFill>
              <a:srgbClr val="6069E6"/>
            </a:solidFill>
          </a:ln>
          <a:effectLst>
            <a:outerShdw blurRad="152400" dist="76200" dir="2700000" algn="tl" rotWithShape="0">
              <a:srgbClr val="6169E6">
                <a:alpha val="30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l">
              <a:buClrTx/>
              <a:buSzTx/>
              <a:buFontTx/>
            </a:pPr>
            <a:endParaRPr kumimoji="1" lang="zh-CN" altLang="en-US" sz="1600" dirty="0">
              <a:latin typeface="微软雅黑" charset="-122"/>
              <a:ea typeface="微软雅黑" charset="-122"/>
              <a:sym typeface="思源黑体 CN Normal" panose="020B0400000000000000" pitchFamily="34" charset="-122"/>
            </a:endParaRPr>
          </a:p>
        </p:txBody>
      </p:sp>
      <p:grpSp>
        <p:nvGrpSpPr>
          <p:cNvPr id="24" name="组合 23"/>
          <p:cNvGrpSpPr/>
          <p:nvPr/>
        </p:nvGrpSpPr>
        <p:grpSpPr>
          <a:xfrm>
            <a:off x="4269865" y="3492730"/>
            <a:ext cx="549203" cy="558800"/>
            <a:chOff x="4269865" y="3205479"/>
            <a:chExt cx="549203" cy="558800"/>
          </a:xfrm>
          <a:noFill/>
        </p:grpSpPr>
        <p:sp>
          <p:nvSpPr>
            <p:cNvPr id="25" name="Freeform 180"/>
            <p:cNvSpPr/>
            <p:nvPr>
              <p:custDataLst>
                <p:tags r:id="rId15"/>
              </p:custDataLst>
            </p:nvPr>
          </p:nvSpPr>
          <p:spPr bwMode="auto">
            <a:xfrm>
              <a:off x="4630180" y="3205479"/>
              <a:ext cx="188888" cy="182563"/>
            </a:xfrm>
            <a:custGeom>
              <a:avLst/>
              <a:gdLst>
                <a:gd name="T0" fmla="*/ 65 w 66"/>
                <a:gd name="T1" fmla="*/ 17 h 63"/>
                <a:gd name="T2" fmla="*/ 59 w 66"/>
                <a:gd name="T3" fmla="*/ 10 h 63"/>
                <a:gd name="T4" fmla="*/ 46 w 66"/>
                <a:gd name="T5" fmla="*/ 3 h 63"/>
                <a:gd name="T6" fmla="*/ 30 w 66"/>
                <a:gd name="T7" fmla="*/ 9 h 63"/>
                <a:gd name="T8" fmla="*/ 0 w 66"/>
                <a:gd name="T9" fmla="*/ 63 h 63"/>
                <a:gd name="T10" fmla="*/ 16 w 66"/>
                <a:gd name="T11" fmla="*/ 63 h 63"/>
                <a:gd name="T12" fmla="*/ 10 w 66"/>
                <a:gd name="T13" fmla="*/ 60 h 63"/>
                <a:gd name="T14" fmla="*/ 36 w 66"/>
                <a:gd name="T15" fmla="*/ 13 h 63"/>
                <a:gd name="T16" fmla="*/ 42 w 66"/>
                <a:gd name="T17" fmla="*/ 10 h 63"/>
                <a:gd name="T18" fmla="*/ 56 w 66"/>
                <a:gd name="T19" fmla="*/ 17 h 63"/>
                <a:gd name="T20" fmla="*/ 57 w 66"/>
                <a:gd name="T21" fmla="*/ 19 h 63"/>
                <a:gd name="T22" fmla="*/ 57 w 66"/>
                <a:gd name="T23" fmla="*/ 23 h 63"/>
                <a:gd name="T24" fmla="*/ 34 w 66"/>
                <a:gd name="T25" fmla="*/ 63 h 63"/>
                <a:gd name="T26" fmla="*/ 43 w 66"/>
                <a:gd name="T27" fmla="*/ 63 h 63"/>
                <a:gd name="T28" fmla="*/ 64 w 66"/>
                <a:gd name="T29" fmla="*/ 26 h 63"/>
                <a:gd name="T30" fmla="*/ 65 w 66"/>
                <a:gd name="T31"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3">
                  <a:moveTo>
                    <a:pt x="65" y="17"/>
                  </a:moveTo>
                  <a:cubicBezTo>
                    <a:pt x="64" y="14"/>
                    <a:pt x="62" y="11"/>
                    <a:pt x="59" y="10"/>
                  </a:cubicBezTo>
                  <a:cubicBezTo>
                    <a:pt x="46" y="3"/>
                    <a:pt x="46" y="3"/>
                    <a:pt x="46" y="3"/>
                  </a:cubicBezTo>
                  <a:cubicBezTo>
                    <a:pt x="40" y="0"/>
                    <a:pt x="33" y="3"/>
                    <a:pt x="30" y="9"/>
                  </a:cubicBezTo>
                  <a:cubicBezTo>
                    <a:pt x="0" y="63"/>
                    <a:pt x="0" y="63"/>
                    <a:pt x="0" y="63"/>
                  </a:cubicBezTo>
                  <a:cubicBezTo>
                    <a:pt x="16" y="63"/>
                    <a:pt x="16" y="63"/>
                    <a:pt x="16" y="63"/>
                  </a:cubicBezTo>
                  <a:cubicBezTo>
                    <a:pt x="10" y="60"/>
                    <a:pt x="10" y="60"/>
                    <a:pt x="10" y="60"/>
                  </a:cubicBezTo>
                  <a:cubicBezTo>
                    <a:pt x="36" y="13"/>
                    <a:pt x="36" y="13"/>
                    <a:pt x="36" y="13"/>
                  </a:cubicBezTo>
                  <a:cubicBezTo>
                    <a:pt x="38" y="10"/>
                    <a:pt x="40" y="9"/>
                    <a:pt x="42" y="10"/>
                  </a:cubicBezTo>
                  <a:cubicBezTo>
                    <a:pt x="56" y="17"/>
                    <a:pt x="56" y="17"/>
                    <a:pt x="56" y="17"/>
                  </a:cubicBezTo>
                  <a:cubicBezTo>
                    <a:pt x="56" y="18"/>
                    <a:pt x="57" y="18"/>
                    <a:pt x="57" y="19"/>
                  </a:cubicBezTo>
                  <a:cubicBezTo>
                    <a:pt x="57" y="20"/>
                    <a:pt x="57" y="21"/>
                    <a:pt x="57" y="23"/>
                  </a:cubicBezTo>
                  <a:cubicBezTo>
                    <a:pt x="34" y="63"/>
                    <a:pt x="34" y="63"/>
                    <a:pt x="34" y="63"/>
                  </a:cubicBezTo>
                  <a:cubicBezTo>
                    <a:pt x="43" y="63"/>
                    <a:pt x="43" y="63"/>
                    <a:pt x="43" y="63"/>
                  </a:cubicBezTo>
                  <a:cubicBezTo>
                    <a:pt x="64" y="26"/>
                    <a:pt x="64" y="26"/>
                    <a:pt x="64" y="26"/>
                  </a:cubicBezTo>
                  <a:cubicBezTo>
                    <a:pt x="65" y="23"/>
                    <a:pt x="66" y="20"/>
                    <a:pt x="65" y="17"/>
                  </a:cubicBez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26" name="Freeform 181"/>
            <p:cNvSpPr/>
            <p:nvPr>
              <p:custDataLst>
                <p:tags r:id="rId16"/>
              </p:custDataLst>
            </p:nvPr>
          </p:nvSpPr>
          <p:spPr bwMode="auto">
            <a:xfrm>
              <a:off x="4695259" y="3248342"/>
              <a:ext cx="77778" cy="119063"/>
            </a:xfrm>
            <a:custGeom>
              <a:avLst/>
              <a:gdLst>
                <a:gd name="T0" fmla="*/ 4 w 27"/>
                <a:gd name="T1" fmla="*/ 41 h 41"/>
                <a:gd name="T2" fmla="*/ 8 w 27"/>
                <a:gd name="T3" fmla="*/ 39 h 41"/>
                <a:gd name="T4" fmla="*/ 26 w 27"/>
                <a:gd name="T5" fmla="*/ 7 h 41"/>
                <a:gd name="T6" fmla="*/ 24 w 27"/>
                <a:gd name="T7" fmla="*/ 1 h 41"/>
                <a:gd name="T8" fmla="*/ 19 w 27"/>
                <a:gd name="T9" fmla="*/ 3 h 41"/>
                <a:gd name="T10" fmla="*/ 1 w 27"/>
                <a:gd name="T11" fmla="*/ 35 h 41"/>
                <a:gd name="T12" fmla="*/ 2 w 27"/>
                <a:gd name="T13" fmla="*/ 41 h 41"/>
                <a:gd name="T14" fmla="*/ 4 w 27"/>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1">
                  <a:moveTo>
                    <a:pt x="4" y="41"/>
                  </a:moveTo>
                  <a:cubicBezTo>
                    <a:pt x="6" y="41"/>
                    <a:pt x="7" y="40"/>
                    <a:pt x="8" y="39"/>
                  </a:cubicBezTo>
                  <a:cubicBezTo>
                    <a:pt x="26" y="7"/>
                    <a:pt x="26" y="7"/>
                    <a:pt x="26" y="7"/>
                  </a:cubicBezTo>
                  <a:cubicBezTo>
                    <a:pt x="27" y="5"/>
                    <a:pt x="26" y="2"/>
                    <a:pt x="24" y="1"/>
                  </a:cubicBezTo>
                  <a:cubicBezTo>
                    <a:pt x="22" y="0"/>
                    <a:pt x="20" y="1"/>
                    <a:pt x="19" y="3"/>
                  </a:cubicBezTo>
                  <a:cubicBezTo>
                    <a:pt x="1" y="35"/>
                    <a:pt x="1" y="35"/>
                    <a:pt x="1" y="35"/>
                  </a:cubicBezTo>
                  <a:cubicBezTo>
                    <a:pt x="0" y="37"/>
                    <a:pt x="0" y="39"/>
                    <a:pt x="2" y="41"/>
                  </a:cubicBezTo>
                  <a:cubicBezTo>
                    <a:pt x="3" y="41"/>
                    <a:pt x="4" y="41"/>
                    <a:pt x="4" y="41"/>
                  </a:cubicBez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27" name="Freeform 182"/>
            <p:cNvSpPr/>
            <p:nvPr>
              <p:custDataLst>
                <p:tags r:id="rId17"/>
              </p:custDataLst>
            </p:nvPr>
          </p:nvSpPr>
          <p:spPr bwMode="auto">
            <a:xfrm>
              <a:off x="4566688" y="3399153"/>
              <a:ext cx="134920" cy="184150"/>
            </a:xfrm>
            <a:custGeom>
              <a:avLst/>
              <a:gdLst>
                <a:gd name="T0" fmla="*/ 1 w 47"/>
                <a:gd name="T1" fmla="*/ 53 h 64"/>
                <a:gd name="T2" fmla="*/ 1 w 47"/>
                <a:gd name="T3" fmla="*/ 56 h 64"/>
                <a:gd name="T4" fmla="*/ 4 w 47"/>
                <a:gd name="T5" fmla="*/ 59 h 64"/>
                <a:gd name="T6" fmla="*/ 10 w 47"/>
                <a:gd name="T7" fmla="*/ 63 h 64"/>
                <a:gd name="T8" fmla="*/ 18 w 47"/>
                <a:gd name="T9" fmla="*/ 61 h 64"/>
                <a:gd name="T10" fmla="*/ 47 w 47"/>
                <a:gd name="T11" fmla="*/ 9 h 64"/>
                <a:gd name="T12" fmla="*/ 46 w 47"/>
                <a:gd name="T13" fmla="*/ 9 h 64"/>
                <a:gd name="T14" fmla="*/ 30 w 47"/>
                <a:gd name="T15" fmla="*/ 0 h 64"/>
                <a:gd name="T16" fmla="*/ 1 w 47"/>
                <a:gd name="T1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4">
                  <a:moveTo>
                    <a:pt x="1" y="53"/>
                  </a:moveTo>
                  <a:cubicBezTo>
                    <a:pt x="1" y="54"/>
                    <a:pt x="0" y="55"/>
                    <a:pt x="1" y="56"/>
                  </a:cubicBezTo>
                  <a:cubicBezTo>
                    <a:pt x="1" y="58"/>
                    <a:pt x="2" y="59"/>
                    <a:pt x="4" y="59"/>
                  </a:cubicBezTo>
                  <a:cubicBezTo>
                    <a:pt x="10" y="63"/>
                    <a:pt x="10" y="63"/>
                    <a:pt x="10" y="63"/>
                  </a:cubicBezTo>
                  <a:cubicBezTo>
                    <a:pt x="13" y="64"/>
                    <a:pt x="16" y="63"/>
                    <a:pt x="18" y="61"/>
                  </a:cubicBezTo>
                  <a:cubicBezTo>
                    <a:pt x="47" y="9"/>
                    <a:pt x="47" y="9"/>
                    <a:pt x="47" y="9"/>
                  </a:cubicBezTo>
                  <a:cubicBezTo>
                    <a:pt x="46" y="9"/>
                    <a:pt x="46" y="9"/>
                    <a:pt x="46" y="9"/>
                  </a:cubicBezTo>
                  <a:cubicBezTo>
                    <a:pt x="30" y="0"/>
                    <a:pt x="30" y="0"/>
                    <a:pt x="30" y="0"/>
                  </a:cubicBezTo>
                  <a:lnTo>
                    <a:pt x="1" y="53"/>
                  </a:ln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28" name="Freeform 183"/>
            <p:cNvSpPr/>
            <p:nvPr>
              <p:custDataLst>
                <p:tags r:id="rId18"/>
              </p:custDataLst>
            </p:nvPr>
          </p:nvSpPr>
          <p:spPr bwMode="auto">
            <a:xfrm>
              <a:off x="4557165" y="3589653"/>
              <a:ext cx="30159" cy="39688"/>
            </a:xfrm>
            <a:custGeom>
              <a:avLst/>
              <a:gdLst>
                <a:gd name="T0" fmla="*/ 2 w 10"/>
                <a:gd name="T1" fmla="*/ 0 h 14"/>
                <a:gd name="T2" fmla="*/ 0 w 10"/>
                <a:gd name="T3" fmla="*/ 14 h 14"/>
                <a:gd name="T4" fmla="*/ 10 w 10"/>
                <a:gd name="T5" fmla="*/ 4 h 14"/>
                <a:gd name="T6" fmla="*/ 9 w 10"/>
                <a:gd name="T7" fmla="*/ 4 h 14"/>
                <a:gd name="T8" fmla="*/ 3 w 10"/>
                <a:gd name="T9" fmla="*/ 1 h 14"/>
                <a:gd name="T10" fmla="*/ 2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2" y="0"/>
                  </a:moveTo>
                  <a:cubicBezTo>
                    <a:pt x="0" y="14"/>
                    <a:pt x="0" y="14"/>
                    <a:pt x="0" y="14"/>
                  </a:cubicBezTo>
                  <a:cubicBezTo>
                    <a:pt x="10" y="4"/>
                    <a:pt x="10" y="4"/>
                    <a:pt x="10" y="4"/>
                  </a:cubicBezTo>
                  <a:cubicBezTo>
                    <a:pt x="10" y="4"/>
                    <a:pt x="10" y="4"/>
                    <a:pt x="9" y="4"/>
                  </a:cubicBezTo>
                  <a:cubicBezTo>
                    <a:pt x="3" y="1"/>
                    <a:pt x="3" y="1"/>
                    <a:pt x="3" y="1"/>
                  </a:cubicBezTo>
                  <a:cubicBezTo>
                    <a:pt x="2" y="0"/>
                    <a:pt x="2" y="0"/>
                    <a:pt x="2" y="0"/>
                  </a:cubicBez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29" name="Freeform 184"/>
            <p:cNvSpPr>
              <a:spLocks noEditPoints="1"/>
            </p:cNvSpPr>
            <p:nvPr>
              <p:custDataLst>
                <p:tags r:id="rId19"/>
              </p:custDataLst>
            </p:nvPr>
          </p:nvSpPr>
          <p:spPr bwMode="auto">
            <a:xfrm>
              <a:off x="4269865" y="3388041"/>
              <a:ext cx="512696" cy="376238"/>
            </a:xfrm>
            <a:custGeom>
              <a:avLst/>
              <a:gdLst>
                <a:gd name="T0" fmla="*/ 168 w 178"/>
                <a:gd name="T1" fmla="*/ 1 h 131"/>
                <a:gd name="T2" fmla="*/ 158 w 178"/>
                <a:gd name="T3" fmla="*/ 17 h 131"/>
                <a:gd name="T4" fmla="*/ 157 w 178"/>
                <a:gd name="T5" fmla="*/ 16 h 131"/>
                <a:gd name="T6" fmla="*/ 128 w 178"/>
                <a:gd name="T7" fmla="*/ 69 h 131"/>
                <a:gd name="T8" fmla="*/ 125 w 178"/>
                <a:gd name="T9" fmla="*/ 72 h 131"/>
                <a:gd name="T10" fmla="*/ 124 w 178"/>
                <a:gd name="T11" fmla="*/ 73 h 131"/>
                <a:gd name="T12" fmla="*/ 97 w 178"/>
                <a:gd name="T13" fmla="*/ 96 h 131"/>
                <a:gd name="T14" fmla="*/ 94 w 178"/>
                <a:gd name="T15" fmla="*/ 97 h 131"/>
                <a:gd name="T16" fmla="*/ 92 w 178"/>
                <a:gd name="T17" fmla="*/ 97 h 131"/>
                <a:gd name="T18" fmla="*/ 90 w 178"/>
                <a:gd name="T19" fmla="*/ 93 h 131"/>
                <a:gd name="T20" fmla="*/ 95 w 178"/>
                <a:gd name="T21" fmla="*/ 58 h 131"/>
                <a:gd name="T22" fmla="*/ 96 w 178"/>
                <a:gd name="T23" fmla="*/ 56 h 131"/>
                <a:gd name="T24" fmla="*/ 97 w 178"/>
                <a:gd name="T25" fmla="*/ 53 h 131"/>
                <a:gd name="T26" fmla="*/ 126 w 178"/>
                <a:gd name="T27" fmla="*/ 1 h 131"/>
                <a:gd name="T28" fmla="*/ 124 w 178"/>
                <a:gd name="T29" fmla="*/ 0 h 131"/>
                <a:gd name="T30" fmla="*/ 124 w 178"/>
                <a:gd name="T31" fmla="*/ 0 h 131"/>
                <a:gd name="T32" fmla="*/ 16 w 178"/>
                <a:gd name="T33" fmla="*/ 0 h 131"/>
                <a:gd name="T34" fmla="*/ 0 w 178"/>
                <a:gd name="T35" fmla="*/ 15 h 131"/>
                <a:gd name="T36" fmla="*/ 0 w 178"/>
                <a:gd name="T37" fmla="*/ 115 h 131"/>
                <a:gd name="T38" fmla="*/ 16 w 178"/>
                <a:gd name="T39" fmla="*/ 131 h 131"/>
                <a:gd name="T40" fmla="*/ 162 w 178"/>
                <a:gd name="T41" fmla="*/ 131 h 131"/>
                <a:gd name="T42" fmla="*/ 178 w 178"/>
                <a:gd name="T43" fmla="*/ 115 h 131"/>
                <a:gd name="T44" fmla="*/ 178 w 178"/>
                <a:gd name="T45" fmla="*/ 15 h 131"/>
                <a:gd name="T46" fmla="*/ 168 w 178"/>
                <a:gd name="T47" fmla="*/ 1 h 131"/>
                <a:gd name="T48" fmla="*/ 71 w 178"/>
                <a:gd name="T49" fmla="*/ 110 h 131"/>
                <a:gd name="T50" fmla="*/ 24 w 178"/>
                <a:gd name="T51" fmla="*/ 110 h 131"/>
                <a:gd name="T52" fmla="*/ 20 w 178"/>
                <a:gd name="T53" fmla="*/ 106 h 131"/>
                <a:gd name="T54" fmla="*/ 24 w 178"/>
                <a:gd name="T55" fmla="*/ 102 h 131"/>
                <a:gd name="T56" fmla="*/ 71 w 178"/>
                <a:gd name="T57" fmla="*/ 102 h 131"/>
                <a:gd name="T58" fmla="*/ 75 w 178"/>
                <a:gd name="T59" fmla="*/ 106 h 131"/>
                <a:gd name="T60" fmla="*/ 71 w 178"/>
                <a:gd name="T61" fmla="*/ 110 h 131"/>
                <a:gd name="T62" fmla="*/ 71 w 178"/>
                <a:gd name="T63" fmla="*/ 72 h 131"/>
                <a:gd name="T64" fmla="*/ 24 w 178"/>
                <a:gd name="T65" fmla="*/ 72 h 131"/>
                <a:gd name="T66" fmla="*/ 20 w 178"/>
                <a:gd name="T67" fmla="*/ 68 h 131"/>
                <a:gd name="T68" fmla="*/ 24 w 178"/>
                <a:gd name="T69" fmla="*/ 64 h 131"/>
                <a:gd name="T70" fmla="*/ 71 w 178"/>
                <a:gd name="T71" fmla="*/ 64 h 131"/>
                <a:gd name="T72" fmla="*/ 75 w 178"/>
                <a:gd name="T73" fmla="*/ 68 h 131"/>
                <a:gd name="T74" fmla="*/ 71 w 178"/>
                <a:gd name="T75" fmla="*/ 72 h 131"/>
                <a:gd name="T76" fmla="*/ 71 w 178"/>
                <a:gd name="T77" fmla="*/ 35 h 131"/>
                <a:gd name="T78" fmla="*/ 24 w 178"/>
                <a:gd name="T79" fmla="*/ 35 h 131"/>
                <a:gd name="T80" fmla="*/ 20 w 178"/>
                <a:gd name="T81" fmla="*/ 31 h 131"/>
                <a:gd name="T82" fmla="*/ 24 w 178"/>
                <a:gd name="T83" fmla="*/ 27 h 131"/>
                <a:gd name="T84" fmla="*/ 71 w 178"/>
                <a:gd name="T85" fmla="*/ 27 h 131"/>
                <a:gd name="T86" fmla="*/ 75 w 178"/>
                <a:gd name="T87" fmla="*/ 31 h 131"/>
                <a:gd name="T88" fmla="*/ 71 w 178"/>
                <a:gd name="T89" fmla="*/ 3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131">
                  <a:moveTo>
                    <a:pt x="168" y="1"/>
                  </a:moveTo>
                  <a:cubicBezTo>
                    <a:pt x="158" y="17"/>
                    <a:pt x="158" y="17"/>
                    <a:pt x="158" y="17"/>
                  </a:cubicBezTo>
                  <a:cubicBezTo>
                    <a:pt x="157" y="16"/>
                    <a:pt x="157" y="16"/>
                    <a:pt x="157" y="16"/>
                  </a:cubicBezTo>
                  <a:cubicBezTo>
                    <a:pt x="128" y="69"/>
                    <a:pt x="128" y="69"/>
                    <a:pt x="128" y="69"/>
                  </a:cubicBezTo>
                  <a:cubicBezTo>
                    <a:pt x="127" y="70"/>
                    <a:pt x="126" y="71"/>
                    <a:pt x="125" y="72"/>
                  </a:cubicBezTo>
                  <a:cubicBezTo>
                    <a:pt x="125" y="72"/>
                    <a:pt x="125" y="73"/>
                    <a:pt x="124" y="73"/>
                  </a:cubicBezTo>
                  <a:cubicBezTo>
                    <a:pt x="97" y="96"/>
                    <a:pt x="97" y="96"/>
                    <a:pt x="97" y="96"/>
                  </a:cubicBezTo>
                  <a:cubicBezTo>
                    <a:pt x="96" y="97"/>
                    <a:pt x="95" y="97"/>
                    <a:pt x="94" y="97"/>
                  </a:cubicBezTo>
                  <a:cubicBezTo>
                    <a:pt x="94" y="97"/>
                    <a:pt x="93" y="97"/>
                    <a:pt x="92" y="97"/>
                  </a:cubicBezTo>
                  <a:cubicBezTo>
                    <a:pt x="91" y="96"/>
                    <a:pt x="90" y="94"/>
                    <a:pt x="90" y="93"/>
                  </a:cubicBezTo>
                  <a:cubicBezTo>
                    <a:pt x="95" y="58"/>
                    <a:pt x="95" y="58"/>
                    <a:pt x="95" y="58"/>
                  </a:cubicBezTo>
                  <a:cubicBezTo>
                    <a:pt x="95" y="57"/>
                    <a:pt x="96" y="57"/>
                    <a:pt x="96" y="56"/>
                  </a:cubicBezTo>
                  <a:cubicBezTo>
                    <a:pt x="96" y="55"/>
                    <a:pt x="97" y="54"/>
                    <a:pt x="97" y="53"/>
                  </a:cubicBezTo>
                  <a:cubicBezTo>
                    <a:pt x="126" y="1"/>
                    <a:pt x="126" y="1"/>
                    <a:pt x="126" y="1"/>
                  </a:cubicBezTo>
                  <a:cubicBezTo>
                    <a:pt x="124" y="0"/>
                    <a:pt x="124" y="0"/>
                    <a:pt x="124" y="0"/>
                  </a:cubicBezTo>
                  <a:cubicBezTo>
                    <a:pt x="124" y="0"/>
                    <a:pt x="124" y="0"/>
                    <a:pt x="124" y="0"/>
                  </a:cubicBezTo>
                  <a:cubicBezTo>
                    <a:pt x="16" y="0"/>
                    <a:pt x="16" y="0"/>
                    <a:pt x="16" y="0"/>
                  </a:cubicBezTo>
                  <a:cubicBezTo>
                    <a:pt x="7" y="0"/>
                    <a:pt x="0" y="7"/>
                    <a:pt x="0" y="15"/>
                  </a:cubicBezTo>
                  <a:cubicBezTo>
                    <a:pt x="0" y="115"/>
                    <a:pt x="0" y="115"/>
                    <a:pt x="0" y="115"/>
                  </a:cubicBezTo>
                  <a:cubicBezTo>
                    <a:pt x="0" y="124"/>
                    <a:pt x="7" y="131"/>
                    <a:pt x="16" y="131"/>
                  </a:cubicBezTo>
                  <a:cubicBezTo>
                    <a:pt x="162" y="131"/>
                    <a:pt x="162" y="131"/>
                    <a:pt x="162" y="131"/>
                  </a:cubicBezTo>
                  <a:cubicBezTo>
                    <a:pt x="171" y="131"/>
                    <a:pt x="178" y="124"/>
                    <a:pt x="178" y="115"/>
                  </a:cubicBezTo>
                  <a:cubicBezTo>
                    <a:pt x="178" y="15"/>
                    <a:pt x="178" y="15"/>
                    <a:pt x="178" y="15"/>
                  </a:cubicBezTo>
                  <a:cubicBezTo>
                    <a:pt x="178" y="9"/>
                    <a:pt x="174" y="3"/>
                    <a:pt x="168" y="1"/>
                  </a:cubicBezTo>
                  <a:close/>
                  <a:moveTo>
                    <a:pt x="71" y="110"/>
                  </a:moveTo>
                  <a:cubicBezTo>
                    <a:pt x="24" y="110"/>
                    <a:pt x="24" y="110"/>
                    <a:pt x="24" y="110"/>
                  </a:cubicBezTo>
                  <a:cubicBezTo>
                    <a:pt x="22" y="110"/>
                    <a:pt x="20" y="108"/>
                    <a:pt x="20" y="106"/>
                  </a:cubicBezTo>
                  <a:cubicBezTo>
                    <a:pt x="20" y="104"/>
                    <a:pt x="22" y="102"/>
                    <a:pt x="24" y="102"/>
                  </a:cubicBezTo>
                  <a:cubicBezTo>
                    <a:pt x="71" y="102"/>
                    <a:pt x="71" y="102"/>
                    <a:pt x="71" y="102"/>
                  </a:cubicBezTo>
                  <a:cubicBezTo>
                    <a:pt x="74" y="102"/>
                    <a:pt x="75" y="104"/>
                    <a:pt x="75" y="106"/>
                  </a:cubicBezTo>
                  <a:cubicBezTo>
                    <a:pt x="75" y="108"/>
                    <a:pt x="74" y="110"/>
                    <a:pt x="71" y="110"/>
                  </a:cubicBezTo>
                  <a:close/>
                  <a:moveTo>
                    <a:pt x="71" y="72"/>
                  </a:moveTo>
                  <a:cubicBezTo>
                    <a:pt x="24" y="72"/>
                    <a:pt x="24" y="72"/>
                    <a:pt x="24" y="72"/>
                  </a:cubicBezTo>
                  <a:cubicBezTo>
                    <a:pt x="22" y="72"/>
                    <a:pt x="20" y="71"/>
                    <a:pt x="20" y="68"/>
                  </a:cubicBezTo>
                  <a:cubicBezTo>
                    <a:pt x="20" y="66"/>
                    <a:pt x="22" y="64"/>
                    <a:pt x="24" y="64"/>
                  </a:cubicBezTo>
                  <a:cubicBezTo>
                    <a:pt x="71" y="64"/>
                    <a:pt x="71" y="64"/>
                    <a:pt x="71" y="64"/>
                  </a:cubicBezTo>
                  <a:cubicBezTo>
                    <a:pt x="74" y="64"/>
                    <a:pt x="75" y="66"/>
                    <a:pt x="75" y="68"/>
                  </a:cubicBezTo>
                  <a:cubicBezTo>
                    <a:pt x="75" y="71"/>
                    <a:pt x="74" y="72"/>
                    <a:pt x="71" y="72"/>
                  </a:cubicBezTo>
                  <a:close/>
                  <a:moveTo>
                    <a:pt x="71" y="35"/>
                  </a:moveTo>
                  <a:cubicBezTo>
                    <a:pt x="24" y="35"/>
                    <a:pt x="24" y="35"/>
                    <a:pt x="24" y="35"/>
                  </a:cubicBezTo>
                  <a:cubicBezTo>
                    <a:pt x="22" y="35"/>
                    <a:pt x="20" y="33"/>
                    <a:pt x="20" y="31"/>
                  </a:cubicBezTo>
                  <a:cubicBezTo>
                    <a:pt x="20" y="29"/>
                    <a:pt x="22" y="27"/>
                    <a:pt x="24" y="27"/>
                  </a:cubicBezTo>
                  <a:cubicBezTo>
                    <a:pt x="71" y="27"/>
                    <a:pt x="71" y="27"/>
                    <a:pt x="71" y="27"/>
                  </a:cubicBezTo>
                  <a:cubicBezTo>
                    <a:pt x="74" y="27"/>
                    <a:pt x="75" y="29"/>
                    <a:pt x="75" y="31"/>
                  </a:cubicBezTo>
                  <a:cubicBezTo>
                    <a:pt x="75" y="33"/>
                    <a:pt x="74" y="35"/>
                    <a:pt x="71" y="35"/>
                  </a:cubicBez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30" name="Freeform 185"/>
            <p:cNvSpPr/>
            <p:nvPr>
              <p:custDataLst>
                <p:tags r:id="rId20"/>
              </p:custDataLst>
            </p:nvPr>
          </p:nvSpPr>
          <p:spPr bwMode="auto">
            <a:xfrm>
              <a:off x="4680973" y="3389629"/>
              <a:ext cx="46032" cy="17463"/>
            </a:xfrm>
            <a:custGeom>
              <a:avLst/>
              <a:gdLst>
                <a:gd name="T0" fmla="*/ 13 w 29"/>
                <a:gd name="T1" fmla="*/ 6 h 11"/>
                <a:gd name="T2" fmla="*/ 22 w 29"/>
                <a:gd name="T3" fmla="*/ 11 h 11"/>
                <a:gd name="T4" fmla="*/ 29 w 29"/>
                <a:gd name="T5" fmla="*/ 0 h 11"/>
                <a:gd name="T6" fmla="*/ 0 w 29"/>
                <a:gd name="T7" fmla="*/ 0 h 11"/>
                <a:gd name="T8" fmla="*/ 13 w 29"/>
                <a:gd name="T9" fmla="*/ 6 h 11"/>
              </a:gdLst>
              <a:ahLst/>
              <a:cxnLst>
                <a:cxn ang="0">
                  <a:pos x="T0" y="T1"/>
                </a:cxn>
                <a:cxn ang="0">
                  <a:pos x="T2" y="T3"/>
                </a:cxn>
                <a:cxn ang="0">
                  <a:pos x="T4" y="T5"/>
                </a:cxn>
                <a:cxn ang="0">
                  <a:pos x="T6" y="T7"/>
                </a:cxn>
                <a:cxn ang="0">
                  <a:pos x="T8" y="T9"/>
                </a:cxn>
              </a:cxnLst>
              <a:rect l="0" t="0" r="r" b="b"/>
              <a:pathLst>
                <a:path w="29" h="11">
                  <a:moveTo>
                    <a:pt x="13" y="6"/>
                  </a:moveTo>
                  <a:lnTo>
                    <a:pt x="22" y="11"/>
                  </a:lnTo>
                  <a:lnTo>
                    <a:pt x="29" y="0"/>
                  </a:lnTo>
                  <a:lnTo>
                    <a:pt x="0" y="0"/>
                  </a:lnTo>
                  <a:lnTo>
                    <a:pt x="13" y="6"/>
                  </a:ln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grpSp>
      <p:sp>
        <p:nvSpPr>
          <p:cNvPr id="31" name="椭圆 30"/>
          <p:cNvSpPr/>
          <p:nvPr>
            <p:custDataLst>
              <p:tags r:id="rId21"/>
            </p:custDataLst>
          </p:nvPr>
        </p:nvSpPr>
        <p:spPr bwMode="auto">
          <a:xfrm>
            <a:off x="6946900" y="3412106"/>
            <a:ext cx="756000" cy="756000"/>
          </a:xfrm>
          <a:prstGeom prst="ellipse">
            <a:avLst/>
          </a:prstGeom>
          <a:gradFill>
            <a:gsLst>
              <a:gs pos="100000">
                <a:srgbClr val="C299F5">
                  <a:alpha val="32000"/>
                </a:srgbClr>
              </a:gs>
              <a:gs pos="7000">
                <a:srgbClr val="9281EE">
                  <a:alpha val="100000"/>
                </a:srgbClr>
              </a:gs>
              <a:gs pos="0">
                <a:srgbClr val="6169E6">
                  <a:alpha val="100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charset="-122"/>
              <a:ea typeface="微软雅黑" charset="-122"/>
              <a:sym typeface="思源黑体 CN Normal" panose="020B0400000000000000" pitchFamily="34" charset="-122"/>
            </a:endParaRPr>
          </a:p>
        </p:txBody>
      </p:sp>
      <p:grpSp>
        <p:nvGrpSpPr>
          <p:cNvPr id="32" name="组合 31"/>
          <p:cNvGrpSpPr/>
          <p:nvPr/>
        </p:nvGrpSpPr>
        <p:grpSpPr>
          <a:xfrm>
            <a:off x="7145032" y="3636328"/>
            <a:ext cx="349148" cy="296408"/>
            <a:chOff x="2871414" y="5733144"/>
            <a:chExt cx="546029" cy="463550"/>
          </a:xfrm>
          <a:noFill/>
        </p:grpSpPr>
        <p:sp>
          <p:nvSpPr>
            <p:cNvPr id="33" name="Freeform 160"/>
            <p:cNvSpPr>
              <a:spLocks noEditPoints="1"/>
            </p:cNvSpPr>
            <p:nvPr>
              <p:custDataLst>
                <p:tags r:id="rId22"/>
              </p:custDataLst>
            </p:nvPr>
          </p:nvSpPr>
          <p:spPr bwMode="auto">
            <a:xfrm>
              <a:off x="2871414" y="5733144"/>
              <a:ext cx="546029" cy="463550"/>
            </a:xfrm>
            <a:custGeom>
              <a:avLst/>
              <a:gdLst>
                <a:gd name="T0" fmla="*/ 191 w 192"/>
                <a:gd name="T1" fmla="*/ 0 h 163"/>
                <a:gd name="T2" fmla="*/ 1 w 192"/>
                <a:gd name="T3" fmla="*/ 0 h 163"/>
                <a:gd name="T4" fmla="*/ 0 w 192"/>
                <a:gd name="T5" fmla="*/ 1 h 163"/>
                <a:gd name="T6" fmla="*/ 0 w 192"/>
                <a:gd name="T7" fmla="*/ 123 h 163"/>
                <a:gd name="T8" fmla="*/ 1 w 192"/>
                <a:gd name="T9" fmla="*/ 124 h 163"/>
                <a:gd name="T10" fmla="*/ 54 w 192"/>
                <a:gd name="T11" fmla="*/ 124 h 163"/>
                <a:gd name="T12" fmla="*/ 54 w 192"/>
                <a:gd name="T13" fmla="*/ 134 h 163"/>
                <a:gd name="T14" fmla="*/ 20 w 192"/>
                <a:gd name="T15" fmla="*/ 134 h 163"/>
                <a:gd name="T16" fmla="*/ 18 w 192"/>
                <a:gd name="T17" fmla="*/ 135 h 163"/>
                <a:gd name="T18" fmla="*/ 18 w 192"/>
                <a:gd name="T19" fmla="*/ 162 h 163"/>
                <a:gd name="T20" fmla="*/ 20 w 192"/>
                <a:gd name="T21" fmla="*/ 163 h 163"/>
                <a:gd name="T22" fmla="*/ 172 w 192"/>
                <a:gd name="T23" fmla="*/ 163 h 163"/>
                <a:gd name="T24" fmla="*/ 173 w 192"/>
                <a:gd name="T25" fmla="*/ 162 h 163"/>
                <a:gd name="T26" fmla="*/ 173 w 192"/>
                <a:gd name="T27" fmla="*/ 135 h 163"/>
                <a:gd name="T28" fmla="*/ 172 w 192"/>
                <a:gd name="T29" fmla="*/ 134 h 163"/>
                <a:gd name="T30" fmla="*/ 137 w 192"/>
                <a:gd name="T31" fmla="*/ 134 h 163"/>
                <a:gd name="T32" fmla="*/ 137 w 192"/>
                <a:gd name="T33" fmla="*/ 124 h 163"/>
                <a:gd name="T34" fmla="*/ 191 w 192"/>
                <a:gd name="T35" fmla="*/ 124 h 163"/>
                <a:gd name="T36" fmla="*/ 192 w 192"/>
                <a:gd name="T37" fmla="*/ 123 h 163"/>
                <a:gd name="T38" fmla="*/ 192 w 192"/>
                <a:gd name="T39" fmla="*/ 1 h 163"/>
                <a:gd name="T40" fmla="*/ 191 w 192"/>
                <a:gd name="T41" fmla="*/ 0 h 163"/>
                <a:gd name="T42" fmla="*/ 173 w 192"/>
                <a:gd name="T43" fmla="*/ 105 h 163"/>
                <a:gd name="T44" fmla="*/ 18 w 192"/>
                <a:gd name="T45" fmla="*/ 105 h 163"/>
                <a:gd name="T46" fmla="*/ 18 w 192"/>
                <a:gd name="T47" fmla="*/ 18 h 163"/>
                <a:gd name="T48" fmla="*/ 173 w 192"/>
                <a:gd name="T49" fmla="*/ 18 h 163"/>
                <a:gd name="T50" fmla="*/ 173 w 192"/>
                <a:gd name="T51"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63">
                  <a:moveTo>
                    <a:pt x="191" y="0"/>
                  </a:moveTo>
                  <a:cubicBezTo>
                    <a:pt x="1" y="0"/>
                    <a:pt x="1" y="0"/>
                    <a:pt x="1" y="0"/>
                  </a:cubicBezTo>
                  <a:cubicBezTo>
                    <a:pt x="0" y="0"/>
                    <a:pt x="0" y="0"/>
                    <a:pt x="0" y="1"/>
                  </a:cubicBezTo>
                  <a:cubicBezTo>
                    <a:pt x="0" y="123"/>
                    <a:pt x="0" y="123"/>
                    <a:pt x="0" y="123"/>
                  </a:cubicBezTo>
                  <a:cubicBezTo>
                    <a:pt x="0" y="123"/>
                    <a:pt x="0" y="124"/>
                    <a:pt x="1" y="124"/>
                  </a:cubicBezTo>
                  <a:cubicBezTo>
                    <a:pt x="54" y="124"/>
                    <a:pt x="54" y="124"/>
                    <a:pt x="54" y="124"/>
                  </a:cubicBezTo>
                  <a:cubicBezTo>
                    <a:pt x="54" y="134"/>
                    <a:pt x="54" y="134"/>
                    <a:pt x="54" y="134"/>
                  </a:cubicBezTo>
                  <a:cubicBezTo>
                    <a:pt x="20" y="134"/>
                    <a:pt x="20" y="134"/>
                    <a:pt x="20" y="134"/>
                  </a:cubicBezTo>
                  <a:cubicBezTo>
                    <a:pt x="19" y="134"/>
                    <a:pt x="18" y="135"/>
                    <a:pt x="18" y="135"/>
                  </a:cubicBezTo>
                  <a:cubicBezTo>
                    <a:pt x="18" y="162"/>
                    <a:pt x="18" y="162"/>
                    <a:pt x="18" y="162"/>
                  </a:cubicBezTo>
                  <a:cubicBezTo>
                    <a:pt x="18" y="163"/>
                    <a:pt x="19" y="163"/>
                    <a:pt x="20" y="163"/>
                  </a:cubicBezTo>
                  <a:cubicBezTo>
                    <a:pt x="172" y="163"/>
                    <a:pt x="172" y="163"/>
                    <a:pt x="172" y="163"/>
                  </a:cubicBezTo>
                  <a:cubicBezTo>
                    <a:pt x="172" y="163"/>
                    <a:pt x="173" y="163"/>
                    <a:pt x="173" y="162"/>
                  </a:cubicBezTo>
                  <a:cubicBezTo>
                    <a:pt x="173" y="135"/>
                    <a:pt x="173" y="135"/>
                    <a:pt x="173" y="135"/>
                  </a:cubicBezTo>
                  <a:cubicBezTo>
                    <a:pt x="173" y="135"/>
                    <a:pt x="172" y="134"/>
                    <a:pt x="172" y="134"/>
                  </a:cubicBezTo>
                  <a:cubicBezTo>
                    <a:pt x="137" y="134"/>
                    <a:pt x="137" y="134"/>
                    <a:pt x="137" y="134"/>
                  </a:cubicBezTo>
                  <a:cubicBezTo>
                    <a:pt x="137" y="124"/>
                    <a:pt x="137" y="124"/>
                    <a:pt x="137" y="124"/>
                  </a:cubicBezTo>
                  <a:cubicBezTo>
                    <a:pt x="191" y="124"/>
                    <a:pt x="191" y="124"/>
                    <a:pt x="191" y="124"/>
                  </a:cubicBezTo>
                  <a:cubicBezTo>
                    <a:pt x="191" y="124"/>
                    <a:pt x="192" y="123"/>
                    <a:pt x="192" y="123"/>
                  </a:cubicBezTo>
                  <a:cubicBezTo>
                    <a:pt x="192" y="1"/>
                    <a:pt x="192" y="1"/>
                    <a:pt x="192" y="1"/>
                  </a:cubicBezTo>
                  <a:cubicBezTo>
                    <a:pt x="192" y="0"/>
                    <a:pt x="191" y="0"/>
                    <a:pt x="191" y="0"/>
                  </a:cubicBezTo>
                  <a:close/>
                  <a:moveTo>
                    <a:pt x="173" y="105"/>
                  </a:moveTo>
                  <a:cubicBezTo>
                    <a:pt x="18" y="105"/>
                    <a:pt x="18" y="105"/>
                    <a:pt x="18" y="105"/>
                  </a:cubicBezTo>
                  <a:cubicBezTo>
                    <a:pt x="18" y="18"/>
                    <a:pt x="18" y="18"/>
                    <a:pt x="18" y="18"/>
                  </a:cubicBezTo>
                  <a:cubicBezTo>
                    <a:pt x="173" y="18"/>
                    <a:pt x="173" y="18"/>
                    <a:pt x="173" y="18"/>
                  </a:cubicBezTo>
                  <a:lnTo>
                    <a:pt x="173" y="105"/>
                  </a:ln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34" name="Freeform 161"/>
            <p:cNvSpPr/>
            <p:nvPr>
              <p:custDataLst>
                <p:tags r:id="rId23"/>
              </p:custDataLst>
            </p:nvPr>
          </p:nvSpPr>
          <p:spPr bwMode="auto">
            <a:xfrm>
              <a:off x="2971413" y="5941106"/>
              <a:ext cx="22222" cy="68263"/>
            </a:xfrm>
            <a:custGeom>
              <a:avLst/>
              <a:gdLst>
                <a:gd name="T0" fmla="*/ 4 w 8"/>
                <a:gd name="T1" fmla="*/ 24 h 24"/>
                <a:gd name="T2" fmla="*/ 8 w 8"/>
                <a:gd name="T3" fmla="*/ 20 h 24"/>
                <a:gd name="T4" fmla="*/ 8 w 8"/>
                <a:gd name="T5" fmla="*/ 4 h 24"/>
                <a:gd name="T6" fmla="*/ 4 w 8"/>
                <a:gd name="T7" fmla="*/ 0 h 24"/>
                <a:gd name="T8" fmla="*/ 0 w 8"/>
                <a:gd name="T9" fmla="*/ 4 h 24"/>
                <a:gd name="T10" fmla="*/ 0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6" y="24"/>
                    <a:pt x="8" y="23"/>
                    <a:pt x="8" y="20"/>
                  </a:cubicBezTo>
                  <a:cubicBezTo>
                    <a:pt x="8" y="4"/>
                    <a:pt x="8" y="4"/>
                    <a:pt x="8" y="4"/>
                  </a:cubicBezTo>
                  <a:cubicBezTo>
                    <a:pt x="8" y="1"/>
                    <a:pt x="6" y="0"/>
                    <a:pt x="4" y="0"/>
                  </a:cubicBezTo>
                  <a:cubicBezTo>
                    <a:pt x="1" y="0"/>
                    <a:pt x="0" y="1"/>
                    <a:pt x="0" y="4"/>
                  </a:cubicBezTo>
                  <a:cubicBezTo>
                    <a:pt x="0" y="20"/>
                    <a:pt x="0" y="20"/>
                    <a:pt x="0" y="20"/>
                  </a:cubicBezTo>
                  <a:cubicBezTo>
                    <a:pt x="0" y="23"/>
                    <a:pt x="1" y="24"/>
                    <a:pt x="4" y="24"/>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35" name="Freeform 162"/>
            <p:cNvSpPr/>
            <p:nvPr>
              <p:custDataLst>
                <p:tags r:id="rId24"/>
              </p:custDataLst>
            </p:nvPr>
          </p:nvSpPr>
          <p:spPr bwMode="auto">
            <a:xfrm>
              <a:off x="3030143" y="5966506"/>
              <a:ext cx="23809" cy="42863"/>
            </a:xfrm>
            <a:custGeom>
              <a:avLst/>
              <a:gdLst>
                <a:gd name="T0" fmla="*/ 4 w 8"/>
                <a:gd name="T1" fmla="*/ 15 h 15"/>
                <a:gd name="T2" fmla="*/ 8 w 8"/>
                <a:gd name="T3" fmla="*/ 11 h 15"/>
                <a:gd name="T4" fmla="*/ 8 w 8"/>
                <a:gd name="T5" fmla="*/ 4 h 15"/>
                <a:gd name="T6" fmla="*/ 4 w 8"/>
                <a:gd name="T7" fmla="*/ 0 h 15"/>
                <a:gd name="T8" fmla="*/ 0 w 8"/>
                <a:gd name="T9" fmla="*/ 4 h 15"/>
                <a:gd name="T10" fmla="*/ 0 w 8"/>
                <a:gd name="T11" fmla="*/ 11 h 15"/>
                <a:gd name="T12" fmla="*/ 4 w 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4" y="15"/>
                  </a:moveTo>
                  <a:cubicBezTo>
                    <a:pt x="6" y="15"/>
                    <a:pt x="8" y="14"/>
                    <a:pt x="8" y="11"/>
                  </a:cubicBezTo>
                  <a:cubicBezTo>
                    <a:pt x="8" y="4"/>
                    <a:pt x="8" y="4"/>
                    <a:pt x="8" y="4"/>
                  </a:cubicBezTo>
                  <a:cubicBezTo>
                    <a:pt x="8" y="2"/>
                    <a:pt x="6" y="0"/>
                    <a:pt x="4" y="0"/>
                  </a:cubicBezTo>
                  <a:cubicBezTo>
                    <a:pt x="2" y="0"/>
                    <a:pt x="0" y="2"/>
                    <a:pt x="0" y="4"/>
                  </a:cubicBezTo>
                  <a:cubicBezTo>
                    <a:pt x="0" y="11"/>
                    <a:pt x="0" y="11"/>
                    <a:pt x="0" y="11"/>
                  </a:cubicBezTo>
                  <a:cubicBezTo>
                    <a:pt x="0" y="14"/>
                    <a:pt x="2" y="15"/>
                    <a:pt x="4" y="15"/>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36" name="Freeform 163"/>
            <p:cNvSpPr/>
            <p:nvPr>
              <p:custDataLst>
                <p:tags r:id="rId25"/>
              </p:custDataLst>
            </p:nvPr>
          </p:nvSpPr>
          <p:spPr bwMode="auto">
            <a:xfrm>
              <a:off x="3093635" y="5895069"/>
              <a:ext cx="22222" cy="114300"/>
            </a:xfrm>
            <a:custGeom>
              <a:avLst/>
              <a:gdLst>
                <a:gd name="T0" fmla="*/ 4 w 8"/>
                <a:gd name="T1" fmla="*/ 40 h 40"/>
                <a:gd name="T2" fmla="*/ 8 w 8"/>
                <a:gd name="T3" fmla="*/ 36 h 40"/>
                <a:gd name="T4" fmla="*/ 8 w 8"/>
                <a:gd name="T5" fmla="*/ 4 h 40"/>
                <a:gd name="T6" fmla="*/ 4 w 8"/>
                <a:gd name="T7" fmla="*/ 0 h 40"/>
                <a:gd name="T8" fmla="*/ 0 w 8"/>
                <a:gd name="T9" fmla="*/ 4 h 40"/>
                <a:gd name="T10" fmla="*/ 0 w 8"/>
                <a:gd name="T11" fmla="*/ 36 h 40"/>
                <a:gd name="T12" fmla="*/ 4 w 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8" h="40">
                  <a:moveTo>
                    <a:pt x="4" y="40"/>
                  </a:moveTo>
                  <a:cubicBezTo>
                    <a:pt x="6" y="40"/>
                    <a:pt x="8" y="39"/>
                    <a:pt x="8" y="36"/>
                  </a:cubicBezTo>
                  <a:cubicBezTo>
                    <a:pt x="8" y="4"/>
                    <a:pt x="8" y="4"/>
                    <a:pt x="8" y="4"/>
                  </a:cubicBezTo>
                  <a:cubicBezTo>
                    <a:pt x="8" y="2"/>
                    <a:pt x="6" y="0"/>
                    <a:pt x="4" y="0"/>
                  </a:cubicBezTo>
                  <a:cubicBezTo>
                    <a:pt x="1" y="0"/>
                    <a:pt x="0" y="2"/>
                    <a:pt x="0" y="4"/>
                  </a:cubicBezTo>
                  <a:cubicBezTo>
                    <a:pt x="0" y="36"/>
                    <a:pt x="0" y="36"/>
                    <a:pt x="0" y="36"/>
                  </a:cubicBezTo>
                  <a:cubicBezTo>
                    <a:pt x="0" y="39"/>
                    <a:pt x="1" y="40"/>
                    <a:pt x="4" y="40"/>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38" name="Freeform 164"/>
            <p:cNvSpPr/>
            <p:nvPr>
              <p:custDataLst>
                <p:tags r:id="rId26"/>
              </p:custDataLst>
            </p:nvPr>
          </p:nvSpPr>
          <p:spPr bwMode="auto">
            <a:xfrm>
              <a:off x="3152365" y="5839506"/>
              <a:ext cx="23809" cy="169863"/>
            </a:xfrm>
            <a:custGeom>
              <a:avLst/>
              <a:gdLst>
                <a:gd name="T0" fmla="*/ 4 w 8"/>
                <a:gd name="T1" fmla="*/ 60 h 60"/>
                <a:gd name="T2" fmla="*/ 8 w 8"/>
                <a:gd name="T3" fmla="*/ 56 h 60"/>
                <a:gd name="T4" fmla="*/ 8 w 8"/>
                <a:gd name="T5" fmla="*/ 4 h 60"/>
                <a:gd name="T6" fmla="*/ 4 w 8"/>
                <a:gd name="T7" fmla="*/ 0 h 60"/>
                <a:gd name="T8" fmla="*/ 0 w 8"/>
                <a:gd name="T9" fmla="*/ 4 h 60"/>
                <a:gd name="T10" fmla="*/ 0 w 8"/>
                <a:gd name="T11" fmla="*/ 56 h 60"/>
                <a:gd name="T12" fmla="*/ 4 w 8"/>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8" h="60">
                  <a:moveTo>
                    <a:pt x="4" y="60"/>
                  </a:moveTo>
                  <a:cubicBezTo>
                    <a:pt x="6" y="60"/>
                    <a:pt x="8" y="59"/>
                    <a:pt x="8" y="56"/>
                  </a:cubicBezTo>
                  <a:cubicBezTo>
                    <a:pt x="8" y="4"/>
                    <a:pt x="8" y="4"/>
                    <a:pt x="8" y="4"/>
                  </a:cubicBezTo>
                  <a:cubicBezTo>
                    <a:pt x="8" y="2"/>
                    <a:pt x="6" y="0"/>
                    <a:pt x="4" y="0"/>
                  </a:cubicBezTo>
                  <a:cubicBezTo>
                    <a:pt x="2" y="0"/>
                    <a:pt x="0" y="2"/>
                    <a:pt x="0" y="4"/>
                  </a:cubicBezTo>
                  <a:cubicBezTo>
                    <a:pt x="0" y="56"/>
                    <a:pt x="0" y="56"/>
                    <a:pt x="0" y="56"/>
                  </a:cubicBezTo>
                  <a:cubicBezTo>
                    <a:pt x="0" y="59"/>
                    <a:pt x="2" y="60"/>
                    <a:pt x="4" y="60"/>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39" name="Freeform 165"/>
            <p:cNvSpPr/>
            <p:nvPr>
              <p:custDataLst>
                <p:tags r:id="rId27"/>
              </p:custDataLst>
            </p:nvPr>
          </p:nvSpPr>
          <p:spPr bwMode="auto">
            <a:xfrm>
              <a:off x="3215856" y="5922056"/>
              <a:ext cx="22222" cy="87313"/>
            </a:xfrm>
            <a:custGeom>
              <a:avLst/>
              <a:gdLst>
                <a:gd name="T0" fmla="*/ 4 w 8"/>
                <a:gd name="T1" fmla="*/ 31 h 31"/>
                <a:gd name="T2" fmla="*/ 8 w 8"/>
                <a:gd name="T3" fmla="*/ 27 h 31"/>
                <a:gd name="T4" fmla="*/ 8 w 8"/>
                <a:gd name="T5" fmla="*/ 4 h 31"/>
                <a:gd name="T6" fmla="*/ 4 w 8"/>
                <a:gd name="T7" fmla="*/ 0 h 31"/>
                <a:gd name="T8" fmla="*/ 0 w 8"/>
                <a:gd name="T9" fmla="*/ 4 h 31"/>
                <a:gd name="T10" fmla="*/ 0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6" y="31"/>
                    <a:pt x="8" y="30"/>
                    <a:pt x="8" y="27"/>
                  </a:cubicBezTo>
                  <a:cubicBezTo>
                    <a:pt x="8" y="4"/>
                    <a:pt x="8" y="4"/>
                    <a:pt x="8" y="4"/>
                  </a:cubicBezTo>
                  <a:cubicBezTo>
                    <a:pt x="8" y="1"/>
                    <a:pt x="6" y="0"/>
                    <a:pt x="4" y="0"/>
                  </a:cubicBezTo>
                  <a:cubicBezTo>
                    <a:pt x="2" y="0"/>
                    <a:pt x="0" y="1"/>
                    <a:pt x="0" y="4"/>
                  </a:cubicBezTo>
                  <a:cubicBezTo>
                    <a:pt x="0" y="27"/>
                    <a:pt x="0" y="27"/>
                    <a:pt x="0" y="27"/>
                  </a:cubicBezTo>
                  <a:cubicBezTo>
                    <a:pt x="0" y="30"/>
                    <a:pt x="2" y="31"/>
                    <a:pt x="4" y="31"/>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40" name="Freeform 166"/>
            <p:cNvSpPr/>
            <p:nvPr>
              <p:custDataLst>
                <p:tags r:id="rId28"/>
              </p:custDataLst>
            </p:nvPr>
          </p:nvSpPr>
          <p:spPr bwMode="auto">
            <a:xfrm>
              <a:off x="3274586" y="5804581"/>
              <a:ext cx="23809" cy="204788"/>
            </a:xfrm>
            <a:custGeom>
              <a:avLst/>
              <a:gdLst>
                <a:gd name="T0" fmla="*/ 4 w 8"/>
                <a:gd name="T1" fmla="*/ 72 h 72"/>
                <a:gd name="T2" fmla="*/ 8 w 8"/>
                <a:gd name="T3" fmla="*/ 68 h 72"/>
                <a:gd name="T4" fmla="*/ 8 w 8"/>
                <a:gd name="T5" fmla="*/ 4 h 72"/>
                <a:gd name="T6" fmla="*/ 4 w 8"/>
                <a:gd name="T7" fmla="*/ 0 h 72"/>
                <a:gd name="T8" fmla="*/ 0 w 8"/>
                <a:gd name="T9" fmla="*/ 4 h 72"/>
                <a:gd name="T10" fmla="*/ 0 w 8"/>
                <a:gd name="T11" fmla="*/ 68 h 72"/>
                <a:gd name="T12" fmla="*/ 4 w 8"/>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8" h="72">
                  <a:moveTo>
                    <a:pt x="4" y="72"/>
                  </a:moveTo>
                  <a:cubicBezTo>
                    <a:pt x="7" y="72"/>
                    <a:pt x="8" y="71"/>
                    <a:pt x="8" y="68"/>
                  </a:cubicBezTo>
                  <a:cubicBezTo>
                    <a:pt x="8" y="4"/>
                    <a:pt x="8" y="4"/>
                    <a:pt x="8" y="4"/>
                  </a:cubicBezTo>
                  <a:cubicBezTo>
                    <a:pt x="8" y="2"/>
                    <a:pt x="7" y="0"/>
                    <a:pt x="4" y="0"/>
                  </a:cubicBezTo>
                  <a:cubicBezTo>
                    <a:pt x="2" y="0"/>
                    <a:pt x="0" y="2"/>
                    <a:pt x="0" y="4"/>
                  </a:cubicBezTo>
                  <a:cubicBezTo>
                    <a:pt x="0" y="68"/>
                    <a:pt x="0" y="68"/>
                    <a:pt x="0" y="68"/>
                  </a:cubicBezTo>
                  <a:cubicBezTo>
                    <a:pt x="0" y="71"/>
                    <a:pt x="2" y="72"/>
                    <a:pt x="4" y="72"/>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grpSp>
      <p:grpSp>
        <p:nvGrpSpPr>
          <p:cNvPr id="41" name="组合 40"/>
          <p:cNvGrpSpPr/>
          <p:nvPr/>
        </p:nvGrpSpPr>
        <p:grpSpPr>
          <a:xfrm>
            <a:off x="9584958" y="3503228"/>
            <a:ext cx="539423" cy="520367"/>
            <a:chOff x="10229850" y="4865688"/>
            <a:chExt cx="584201" cy="563563"/>
          </a:xfrm>
          <a:noFill/>
        </p:grpSpPr>
        <p:sp>
          <p:nvSpPr>
            <p:cNvPr id="42" name="Freeform 179"/>
            <p:cNvSpPr/>
            <p:nvPr>
              <p:custDataLst>
                <p:tags r:id="rId29"/>
              </p:custDataLst>
            </p:nvPr>
          </p:nvSpPr>
          <p:spPr bwMode="auto">
            <a:xfrm>
              <a:off x="10229850" y="4865688"/>
              <a:ext cx="365125" cy="563563"/>
            </a:xfrm>
            <a:custGeom>
              <a:avLst/>
              <a:gdLst>
                <a:gd name="T0" fmla="*/ 43 w 120"/>
                <a:gd name="T1" fmla="*/ 60 h 185"/>
                <a:gd name="T2" fmla="*/ 43 w 120"/>
                <a:gd name="T3" fmla="*/ 61 h 185"/>
                <a:gd name="T4" fmla="*/ 17 w 120"/>
                <a:gd name="T5" fmla="*/ 61 h 185"/>
                <a:gd name="T6" fmla="*/ 0 w 120"/>
                <a:gd name="T7" fmla="*/ 81 h 185"/>
                <a:gd name="T8" fmla="*/ 0 w 120"/>
                <a:gd name="T9" fmla="*/ 104 h 185"/>
                <a:gd name="T10" fmla="*/ 17 w 120"/>
                <a:gd name="T11" fmla="*/ 124 h 185"/>
                <a:gd name="T12" fmla="*/ 43 w 120"/>
                <a:gd name="T13" fmla="*/ 124 h 185"/>
                <a:gd name="T14" fmla="*/ 43 w 120"/>
                <a:gd name="T15" fmla="*/ 126 h 185"/>
                <a:gd name="T16" fmla="*/ 120 w 120"/>
                <a:gd name="T17" fmla="*/ 185 h 185"/>
                <a:gd name="T18" fmla="*/ 120 w 120"/>
                <a:gd name="T19" fmla="*/ 0 h 185"/>
                <a:gd name="T20" fmla="*/ 43 w 120"/>
                <a:gd name="T21" fmla="*/ 6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5">
                  <a:moveTo>
                    <a:pt x="43" y="60"/>
                  </a:moveTo>
                  <a:cubicBezTo>
                    <a:pt x="43" y="61"/>
                    <a:pt x="43" y="61"/>
                    <a:pt x="43" y="61"/>
                  </a:cubicBezTo>
                  <a:cubicBezTo>
                    <a:pt x="17" y="61"/>
                    <a:pt x="17" y="61"/>
                    <a:pt x="17" y="61"/>
                  </a:cubicBezTo>
                  <a:cubicBezTo>
                    <a:pt x="8" y="61"/>
                    <a:pt x="0" y="70"/>
                    <a:pt x="0" y="81"/>
                  </a:cubicBezTo>
                  <a:cubicBezTo>
                    <a:pt x="0" y="104"/>
                    <a:pt x="0" y="104"/>
                    <a:pt x="0" y="104"/>
                  </a:cubicBezTo>
                  <a:cubicBezTo>
                    <a:pt x="0" y="115"/>
                    <a:pt x="8" y="124"/>
                    <a:pt x="17" y="124"/>
                  </a:cubicBezTo>
                  <a:cubicBezTo>
                    <a:pt x="43" y="124"/>
                    <a:pt x="43" y="124"/>
                    <a:pt x="43" y="124"/>
                  </a:cubicBezTo>
                  <a:cubicBezTo>
                    <a:pt x="43" y="126"/>
                    <a:pt x="43" y="126"/>
                    <a:pt x="43" y="126"/>
                  </a:cubicBezTo>
                  <a:cubicBezTo>
                    <a:pt x="120" y="185"/>
                    <a:pt x="120" y="185"/>
                    <a:pt x="120" y="185"/>
                  </a:cubicBezTo>
                  <a:cubicBezTo>
                    <a:pt x="120" y="0"/>
                    <a:pt x="120" y="0"/>
                    <a:pt x="120" y="0"/>
                  </a:cubicBezTo>
                  <a:lnTo>
                    <a:pt x="43" y="60"/>
                  </a:lnTo>
                  <a:close/>
                </a:path>
              </a:pathLst>
            </a:custGeom>
            <a:grpFill/>
            <a:ln w="38100" cap="flat">
              <a:solidFill>
                <a:srgbClr val="6069E6"/>
              </a:solidFill>
              <a:prstDash val="solid"/>
              <a:round/>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43" name="Freeform 180"/>
            <p:cNvSpPr/>
            <p:nvPr>
              <p:custDataLst>
                <p:tags r:id="rId30"/>
              </p:custDataLst>
            </p:nvPr>
          </p:nvSpPr>
          <p:spPr bwMode="auto">
            <a:xfrm>
              <a:off x="10631488" y="4899026"/>
              <a:ext cx="182563" cy="495300"/>
            </a:xfrm>
            <a:custGeom>
              <a:avLst/>
              <a:gdLst>
                <a:gd name="T0" fmla="*/ 0 w 60"/>
                <a:gd name="T1" fmla="*/ 0 h 163"/>
                <a:gd name="T2" fmla="*/ 60 w 60"/>
                <a:gd name="T3" fmla="*/ 82 h 163"/>
                <a:gd name="T4" fmla="*/ 2 w 60"/>
                <a:gd name="T5" fmla="*/ 163 h 163"/>
              </a:gdLst>
              <a:ahLst/>
              <a:cxnLst>
                <a:cxn ang="0">
                  <a:pos x="T0" y="T1"/>
                </a:cxn>
                <a:cxn ang="0">
                  <a:pos x="T2" y="T3"/>
                </a:cxn>
                <a:cxn ang="0">
                  <a:pos x="T4" y="T5"/>
                </a:cxn>
              </a:cxnLst>
              <a:rect l="0" t="0" r="r" b="b"/>
              <a:pathLst>
                <a:path w="60" h="163">
                  <a:moveTo>
                    <a:pt x="0" y="0"/>
                  </a:moveTo>
                  <a:cubicBezTo>
                    <a:pt x="35" y="11"/>
                    <a:pt x="60" y="43"/>
                    <a:pt x="60" y="82"/>
                  </a:cubicBezTo>
                  <a:cubicBezTo>
                    <a:pt x="60" y="119"/>
                    <a:pt x="36" y="151"/>
                    <a:pt x="2" y="163"/>
                  </a:cubicBezTo>
                </a:path>
              </a:pathLst>
            </a:custGeom>
            <a:grpFill/>
            <a:ln w="38100" cap="flat">
              <a:solidFill>
                <a:srgbClr val="6069E6"/>
              </a:solidFill>
              <a:prstDash val="solid"/>
              <a:round/>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sp>
          <p:nvSpPr>
            <p:cNvPr id="44" name="Freeform 181"/>
            <p:cNvSpPr/>
            <p:nvPr>
              <p:custDataLst>
                <p:tags r:id="rId31"/>
              </p:custDataLst>
            </p:nvPr>
          </p:nvSpPr>
          <p:spPr bwMode="auto">
            <a:xfrm>
              <a:off x="10625138" y="4984751"/>
              <a:ext cx="106363" cy="325438"/>
            </a:xfrm>
            <a:custGeom>
              <a:avLst/>
              <a:gdLst>
                <a:gd name="T0" fmla="*/ 0 w 35"/>
                <a:gd name="T1" fmla="*/ 0 h 107"/>
                <a:gd name="T2" fmla="*/ 35 w 35"/>
                <a:gd name="T3" fmla="*/ 54 h 107"/>
                <a:gd name="T4" fmla="*/ 0 w 35"/>
                <a:gd name="T5" fmla="*/ 107 h 107"/>
              </a:gdLst>
              <a:ahLst/>
              <a:cxnLst>
                <a:cxn ang="0">
                  <a:pos x="T0" y="T1"/>
                </a:cxn>
                <a:cxn ang="0">
                  <a:pos x="T2" y="T3"/>
                </a:cxn>
                <a:cxn ang="0">
                  <a:pos x="T4" y="T5"/>
                </a:cxn>
              </a:cxnLst>
              <a:rect l="0" t="0" r="r" b="b"/>
              <a:pathLst>
                <a:path w="35" h="107">
                  <a:moveTo>
                    <a:pt x="0" y="0"/>
                  </a:moveTo>
                  <a:cubicBezTo>
                    <a:pt x="20" y="9"/>
                    <a:pt x="35" y="30"/>
                    <a:pt x="35" y="54"/>
                  </a:cubicBezTo>
                  <a:cubicBezTo>
                    <a:pt x="35" y="78"/>
                    <a:pt x="20" y="98"/>
                    <a:pt x="0" y="107"/>
                  </a:cubicBezTo>
                </a:path>
              </a:pathLst>
            </a:custGeom>
            <a:grpFill/>
            <a:ln w="38100" cap="flat">
              <a:solidFill>
                <a:srgbClr val="6069E6"/>
              </a:solidFill>
              <a:prstDash val="solid"/>
              <a:round/>
            </a:ln>
          </p:spPr>
          <p:txBody>
            <a:bodyPr vert="horz" wrap="square" lIns="91440" tIns="45720" rIns="91440" bIns="45720" numCol="1" anchor="t" anchorCtr="0" compatLnSpc="1"/>
            <a:lstStyle/>
            <a:p>
              <a:endParaRPr lang="zh-CN" altLang="en-US" dirty="0">
                <a:latin typeface="微软雅黑" charset="-122"/>
                <a:ea typeface="微软雅黑" charset="-122"/>
                <a:sym typeface="思源黑体 CN Normal" panose="020B0400000000000000" pitchFamily="3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5754"/>
            <a:ext cx="10515600" cy="1325563"/>
          </a:xfrm>
        </p:spPr>
        <p:txBody>
          <a:bodyPr/>
          <a:p>
            <a:r>
              <a:rPr lang="en-US" altLang="zh-CN"/>
              <a:t> </a:t>
            </a:r>
            <a:r>
              <a:rPr lang="zh-CN" altLang="en-US" b="0"/>
              <a:t>输入标题</a:t>
            </a:r>
            <a:endParaRPr lang="zh-CN" altLang="en-US" b="0"/>
          </a:p>
        </p:txBody>
      </p:sp>
      <p:sp>
        <p:nvSpPr>
          <p:cNvPr id="4" name="文本框 3"/>
          <p:cNvSpPr txBox="1"/>
          <p:nvPr/>
        </p:nvSpPr>
        <p:spPr>
          <a:xfrm>
            <a:off x="2102485" y="2273935"/>
            <a:ext cx="2236470" cy="2214880"/>
          </a:xfrm>
          <a:prstGeom prst="rect">
            <a:avLst/>
          </a:prstGeom>
          <a:noFill/>
        </p:spPr>
        <p:txBody>
          <a:bodyPr wrap="square" rtlCol="0">
            <a:spAutoFit/>
          </a:bodyPr>
          <a:p>
            <a:r>
              <a:rPr lang="en-US" altLang="zh-CN" sz="13800" b="1">
                <a:ln>
                  <a:solidFill>
                    <a:schemeClr val="bg1"/>
                  </a:solidFill>
                </a:ln>
                <a:noFill/>
                <a:ea typeface="微软雅黑" charset="0"/>
                <a:cs typeface="+mn-lt"/>
              </a:rPr>
              <a:t>02</a:t>
            </a:r>
            <a:endParaRPr lang="en-US" altLang="zh-CN" sz="13800" b="1">
              <a:ln>
                <a:solidFill>
                  <a:schemeClr val="bg1"/>
                </a:solidFill>
              </a:ln>
              <a:noFill/>
              <a:ea typeface="微软雅黑" charset="0"/>
              <a:cs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椭圆 3" descr="e7d195523061f1c0c30ee18c1b05f65d12b38e2533cb2ccdAE0CC34CB5CBEBFAEC353FED4DECE97C3E379FD1D933F5E4DC18EF8EA6B7A1130D5F6DE9DD2BE4B0A8C9126ACE5083D1F5A9E323B29CCFC7C592C3DE36010C775864093B1AE11BE7779DB11EA877BF5E93C7A894F3BEF923282315AE05C47AF469CA43A0F5CB487DFDD3FC124DFDF1BD"/>
          <p:cNvSpPr>
            <a:spLocks noChangeAspect="1"/>
          </p:cNvSpPr>
          <p:nvPr>
            <p:custDataLst>
              <p:tags r:id="rId1"/>
            </p:custDataLst>
          </p:nvPr>
        </p:nvSpPr>
        <p:spPr>
          <a:xfrm>
            <a:off x="1031875" y="3255645"/>
            <a:ext cx="1766570" cy="1766570"/>
          </a:xfrm>
          <a:prstGeom prst="ellipse">
            <a:avLst/>
          </a:prstGeom>
          <a:gradFill flip="none" rotWithShape="1">
            <a:gsLst>
              <a:gs pos="100000">
                <a:srgbClr val="C299F5"/>
              </a:gs>
              <a:gs pos="0">
                <a:srgbClr val="6169E6"/>
              </a:gs>
            </a:gsLst>
            <a:lin ang="2700000" scaled="1"/>
            <a:tileRect/>
          </a:gradFill>
          <a:ln w="6350" cap="flat" cmpd="sng" algn="ctr">
            <a:gradFill flip="none" rotWithShape="1">
              <a:gsLst>
                <a:gs pos="21800">
                  <a:srgbClr val="F3F6FB"/>
                </a:gs>
                <a:gs pos="0">
                  <a:srgbClr val="0055FF">
                    <a:lumMod val="0"/>
                    <a:lumOff val="100000"/>
                  </a:srgbClr>
                </a:gs>
                <a:gs pos="71440">
                  <a:srgbClr val="D7E1F2"/>
                </a:gs>
                <a:gs pos="99000">
                  <a:srgbClr val="0055FF">
                    <a:lumMod val="0"/>
                    <a:lumOff val="100000"/>
                  </a:srgbClr>
                </a:gs>
              </a:gsLst>
              <a:lin ang="2700000" scaled="1"/>
              <a:tileRect/>
            </a:gradFill>
            <a:prstDash val="solid"/>
            <a:miter lim="800000"/>
          </a:ln>
          <a:effectLst>
            <a:outerShdw blurRad="76200" dist="76200" dir="2700000" sx="102000" sy="102000" algn="tl" rotWithShape="0">
              <a:srgbClr val="6169E6">
                <a:alpha val="17000"/>
              </a:srgbClr>
            </a:outerShdw>
          </a:effectLst>
        </p:spPr>
        <p:txBody>
          <a:bodyPr rtlCol="0" anchor="ctr"/>
          <a:lstStyle/>
          <a:p>
            <a:pPr algn="ctr"/>
            <a:endParaRPr lang="zh-CN" altLang="en-US" dirty="0">
              <a:solidFill>
                <a:sysClr val="window" lastClr="FFFFFF"/>
              </a:solidFill>
              <a:latin typeface="Roboto" charset="0"/>
              <a:ea typeface="微软雅黑" charset="0"/>
            </a:endParaRPr>
          </a:p>
        </p:txBody>
      </p:sp>
      <p:sp>
        <p:nvSpPr>
          <p:cNvPr id="6" name="椭圆 5"/>
          <p:cNvSpPr/>
          <p:nvPr>
            <p:custDataLst>
              <p:tags r:id="rId2"/>
            </p:custDataLst>
          </p:nvPr>
        </p:nvSpPr>
        <p:spPr>
          <a:xfrm>
            <a:off x="1031875" y="3255645"/>
            <a:ext cx="1766570" cy="1766570"/>
          </a:xfrm>
          <a:prstGeom prst="ellipse">
            <a:avLst/>
          </a:prstGeom>
          <a:gradFill flip="none" rotWithShape="1">
            <a:gsLst>
              <a:gs pos="100000">
                <a:sysClr val="window" lastClr="FFFFFF">
                  <a:alpha val="0"/>
                </a:sysClr>
              </a:gs>
              <a:gs pos="0">
                <a:srgbClr val="2A599F">
                  <a:lumMod val="0"/>
                  <a:lumOff val="100000"/>
                </a:srgbClr>
              </a:gs>
            </a:gsLst>
            <a:lin ang="2700000" scaled="1"/>
            <a:tileRect/>
          </a:gradFill>
          <a:ln w="9525" cap="flat" cmpd="sng" algn="ctr">
            <a:noFill/>
            <a:prstDash val="solid"/>
            <a:miter lim="800000"/>
          </a:ln>
          <a:effectLst/>
        </p:spPr>
        <p:txBody>
          <a:bodyPr rtlCol="0" anchor="ctr"/>
          <a:lstStyle/>
          <a:p>
            <a:pPr algn="ctr"/>
            <a:endParaRPr lang="zh-CN" altLang="en-US" sz="2800">
              <a:solidFill>
                <a:srgbClr val="0055FF">
                  <a:lumMod val="50000"/>
                </a:srgbClr>
              </a:solidFill>
              <a:latin typeface="Roboto" charset="0"/>
              <a:ea typeface="微软雅黑" charset="0"/>
            </a:endParaRPr>
          </a:p>
        </p:txBody>
      </p:sp>
      <p:sp>
        <p:nvSpPr>
          <p:cNvPr id="7" name="椭圆 6"/>
          <p:cNvSpPr/>
          <p:nvPr>
            <p:custDataLst>
              <p:tags r:id="rId3"/>
            </p:custDataLst>
          </p:nvPr>
        </p:nvSpPr>
        <p:spPr>
          <a:xfrm>
            <a:off x="1031875" y="3255645"/>
            <a:ext cx="1766570" cy="1766570"/>
          </a:xfrm>
          <a:prstGeom prst="ellipse">
            <a:avLst/>
          </a:prstGeom>
          <a:noFill/>
          <a:ln w="19050" cap="flat" cmpd="sng" algn="ctr">
            <a:solidFill>
              <a:sysClr val="window" lastClr="FFFFFF"/>
            </a:solidFill>
            <a:prstDash val="solid"/>
            <a:miter lim="800000"/>
          </a:ln>
          <a:effectLst>
            <a:outerShdw blurRad="25400" dist="12700" dir="2700000" algn="tl" rotWithShape="0">
              <a:srgbClr val="6069E6">
                <a:alpha val="14000"/>
              </a:srgbClr>
            </a:outerShdw>
          </a:effectLst>
        </p:spPr>
        <p:txBody>
          <a:bodyPr rtlCol="0" anchor="ctr"/>
          <a:lstStyle/>
          <a:p>
            <a:pPr algn="ctr"/>
            <a:endParaRPr lang="zh-CN" altLang="en-US" sz="3200">
              <a:solidFill>
                <a:sysClr val="window" lastClr="FFFFFF"/>
              </a:solidFill>
              <a:latin typeface="Roboto" charset="0"/>
              <a:ea typeface="微软雅黑" charset="0"/>
            </a:endParaRPr>
          </a:p>
        </p:txBody>
      </p:sp>
      <p:sp>
        <p:nvSpPr>
          <p:cNvPr id="22" name="弧形 21"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4"/>
            </p:custDataLst>
          </p:nvPr>
        </p:nvSpPr>
        <p:spPr>
          <a:xfrm>
            <a:off x="1696324" y="2077719"/>
            <a:ext cx="9113836" cy="3701861"/>
          </a:xfrm>
          <a:prstGeom prst="arc">
            <a:avLst>
              <a:gd name="adj1" fmla="val 11593352"/>
              <a:gd name="adj2" fmla="val 20788690"/>
            </a:avLst>
          </a:prstGeom>
          <a:noFill/>
          <a:ln w="25400" cap="flat" cmpd="sng" algn="ctr">
            <a:gradFill flip="none" rotWithShape="1">
              <a:gsLst>
                <a:gs pos="0">
                  <a:srgbClr val="C299F5">
                    <a:alpha val="100000"/>
                  </a:srgbClr>
                </a:gs>
                <a:gs pos="100000">
                  <a:srgbClr val="6169E6"/>
                </a:gs>
              </a:gsLst>
              <a:lin ang="0" scaled="1"/>
              <a:tileRect/>
            </a:gradFill>
            <a:prstDash val="solid"/>
            <a:miter lim="800000"/>
            <a:tailEnd type="triangle"/>
          </a:ln>
          <a:effectLst/>
        </p:spPr>
        <p:txBody>
          <a:bodyPr rtlCol="0" anchor="ctr">
            <a:noAutofit/>
          </a:bodyPr>
          <a:lstStyle/>
          <a:p>
            <a:pPr lvl="0" algn="ctr">
              <a:buClrTx/>
              <a:buSzTx/>
              <a:buFontTx/>
            </a:pPr>
            <a:endParaRPr lang="zh-CN" altLang="en-US">
              <a:solidFill>
                <a:sysClr val="windowText" lastClr="000000"/>
              </a:solidFill>
              <a:latin typeface="Roboto" charset="0"/>
              <a:ea typeface="微软雅黑" charset="0"/>
              <a:sym typeface="+mn-ea"/>
            </a:endParaRPr>
          </a:p>
        </p:txBody>
      </p:sp>
      <p:sp>
        <p:nvSpPr>
          <p:cNvPr id="23" name="椭圆 22"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5"/>
            </p:custDataLst>
          </p:nvPr>
        </p:nvSpPr>
        <p:spPr>
          <a:xfrm>
            <a:off x="4805442" y="2658477"/>
            <a:ext cx="2895600" cy="2895600"/>
          </a:xfrm>
          <a:prstGeom prst="ellipse">
            <a:avLst/>
          </a:prstGeom>
          <a:solidFill>
            <a:srgbClr val="8389EC">
              <a:alpha val="32000"/>
            </a:srgbClr>
          </a:solidFill>
          <a:ln w="12700" cap="flat" cmpd="sng" algn="ctr">
            <a:noFill/>
            <a:prstDash val="solid"/>
            <a:miter lim="800000"/>
          </a:ln>
          <a:effectLst/>
        </p:spPr>
        <p:txBody>
          <a:bodyPr rtlCol="0" anchor="ctr"/>
          <a:lstStyle/>
          <a:p>
            <a:pPr algn="ctr"/>
            <a:r>
              <a:rPr lang="zh-CN" altLang="en-US" sz="2400" dirty="0">
                <a:solidFill>
                  <a:schemeClr val="bg2"/>
                </a:solidFill>
                <a:latin typeface="微软雅黑" charset="0"/>
                <a:ea typeface="微软雅黑" charset="0"/>
              </a:rPr>
              <a:t>产品</a:t>
            </a:r>
            <a:endParaRPr lang="zh-CN" altLang="en-US" sz="2400" dirty="0">
              <a:solidFill>
                <a:schemeClr val="bg2"/>
              </a:solidFill>
              <a:latin typeface="微软雅黑" charset="0"/>
              <a:ea typeface="微软雅黑" charset="0"/>
            </a:endParaRPr>
          </a:p>
        </p:txBody>
      </p:sp>
      <p:sp>
        <p:nvSpPr>
          <p:cNvPr id="24" name="椭圆 23"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6"/>
            </p:custDataLst>
          </p:nvPr>
        </p:nvSpPr>
        <p:spPr bwMode="auto">
          <a:xfrm>
            <a:off x="3785911" y="3157954"/>
            <a:ext cx="1896646" cy="1896646"/>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800">
                <a:solidFill>
                  <a:sysClr val="window" lastClr="FFFFFF"/>
                </a:solidFill>
                <a:latin typeface="Roboto" charset="0"/>
                <a:ea typeface="微软雅黑" charset="0"/>
                <a:cs typeface="微软雅黑" charset="-122"/>
                <a:sym typeface="+mn-ea"/>
              </a:rPr>
              <a:t>新增</a:t>
            </a:r>
            <a:endParaRPr lang="zh-CN" altLang="en-US" sz="2800">
              <a:solidFill>
                <a:sysClr val="window" lastClr="FFFFFF"/>
              </a:solidFill>
              <a:latin typeface="Roboto" charset="0"/>
              <a:ea typeface="微软雅黑" charset="0"/>
              <a:cs typeface="微软雅黑" charset="-122"/>
              <a:sym typeface="+mn-ea"/>
            </a:endParaRPr>
          </a:p>
          <a:p>
            <a:pPr lvl="0" algn="ctr">
              <a:buClrTx/>
              <a:buSzTx/>
              <a:buFontTx/>
            </a:pPr>
            <a:r>
              <a:rPr lang="zh-CN" altLang="en-US" sz="2800">
                <a:solidFill>
                  <a:sysClr val="window" lastClr="FFFFFF"/>
                </a:solidFill>
                <a:latin typeface="Roboto" charset="0"/>
                <a:ea typeface="微软雅黑" charset="0"/>
                <a:cs typeface="微软雅黑" charset="-122"/>
                <a:sym typeface="+mn-ea"/>
              </a:rPr>
              <a:t>用户</a:t>
            </a:r>
            <a:endParaRPr lang="zh-CN" altLang="en-US" sz="2800">
              <a:solidFill>
                <a:sysClr val="window" lastClr="FFFFFF"/>
              </a:solidFill>
              <a:latin typeface="Roboto" charset="0"/>
              <a:ea typeface="微软雅黑" charset="0"/>
              <a:cs typeface="微软雅黑" charset="-122"/>
              <a:sym typeface="+mn-ea"/>
            </a:endParaRPr>
          </a:p>
        </p:txBody>
      </p:sp>
      <p:sp>
        <p:nvSpPr>
          <p:cNvPr id="25" name="椭圆 24"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7"/>
            </p:custDataLst>
          </p:nvPr>
        </p:nvSpPr>
        <p:spPr bwMode="auto">
          <a:xfrm>
            <a:off x="6703697" y="3157954"/>
            <a:ext cx="1896646" cy="1896646"/>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800">
                <a:solidFill>
                  <a:sysClr val="window" lastClr="FFFFFF"/>
                </a:solidFill>
                <a:latin typeface="Roboto" charset="0"/>
                <a:ea typeface="微软雅黑" charset="0"/>
                <a:cs typeface="微软雅黑" charset="-122"/>
                <a:sym typeface="+mn-ea"/>
              </a:rPr>
              <a:t>用户</a:t>
            </a:r>
            <a:endParaRPr lang="zh-CN" altLang="en-US" sz="2800">
              <a:solidFill>
                <a:sysClr val="window" lastClr="FFFFFF"/>
              </a:solidFill>
              <a:latin typeface="Roboto" charset="0"/>
              <a:ea typeface="微软雅黑" charset="0"/>
              <a:cs typeface="微软雅黑" charset="-122"/>
              <a:sym typeface="+mn-ea"/>
            </a:endParaRPr>
          </a:p>
          <a:p>
            <a:pPr lvl="0" algn="ctr">
              <a:buClrTx/>
              <a:buSzTx/>
              <a:buFontTx/>
            </a:pPr>
            <a:r>
              <a:rPr lang="zh-CN" altLang="en-US" sz="2800">
                <a:solidFill>
                  <a:sysClr val="window" lastClr="FFFFFF"/>
                </a:solidFill>
                <a:latin typeface="Roboto" charset="0"/>
                <a:ea typeface="微软雅黑" charset="0"/>
                <a:cs typeface="微软雅黑" charset="-122"/>
                <a:sym typeface="+mn-ea"/>
              </a:rPr>
              <a:t>留存</a:t>
            </a:r>
            <a:endParaRPr lang="zh-CN" altLang="en-US" sz="2800">
              <a:solidFill>
                <a:sysClr val="window" lastClr="FFFFFF"/>
              </a:solidFill>
              <a:latin typeface="Roboto" charset="0"/>
              <a:ea typeface="微软雅黑" charset="0"/>
              <a:cs typeface="微软雅黑" charset="-122"/>
              <a:sym typeface="+mn-ea"/>
            </a:endParaRPr>
          </a:p>
        </p:txBody>
      </p:sp>
      <p:sp>
        <p:nvSpPr>
          <p:cNvPr id="26" name="文本框 25"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txBox="1"/>
          <p:nvPr>
            <p:custDataLst>
              <p:tags r:id="rId8"/>
            </p:custDataLst>
          </p:nvPr>
        </p:nvSpPr>
        <p:spPr>
          <a:xfrm>
            <a:off x="1519193" y="3712448"/>
            <a:ext cx="792480" cy="829945"/>
          </a:xfrm>
          <a:prstGeom prst="rect">
            <a:avLst/>
          </a:prstGeom>
          <a:noFill/>
        </p:spPr>
        <p:txBody>
          <a:bodyPr wrap="none" rtlCol="0">
            <a:spAutoFit/>
          </a:bodyPr>
          <a:lstStyle/>
          <a:p>
            <a:r>
              <a:rPr lang="zh-CN" altLang="en-US" sz="2400" dirty="0">
                <a:solidFill>
                  <a:srgbClr val="6169E6"/>
                </a:solidFill>
                <a:latin typeface="微软雅黑" charset="0"/>
                <a:ea typeface="微软雅黑" charset="0"/>
              </a:rPr>
              <a:t>线下</a:t>
            </a:r>
            <a:endParaRPr lang="en-US" altLang="zh-CN" sz="2400" dirty="0">
              <a:solidFill>
                <a:srgbClr val="6169E6"/>
              </a:solidFill>
              <a:latin typeface="微软雅黑" charset="0"/>
              <a:ea typeface="微软雅黑" charset="0"/>
            </a:endParaRPr>
          </a:p>
          <a:p>
            <a:r>
              <a:rPr lang="zh-CN" altLang="en-US" sz="2400" dirty="0">
                <a:solidFill>
                  <a:srgbClr val="6169E6"/>
                </a:solidFill>
                <a:latin typeface="微软雅黑" charset="0"/>
                <a:ea typeface="微软雅黑" charset="0"/>
              </a:rPr>
              <a:t>流量</a:t>
            </a:r>
            <a:endParaRPr lang="zh-CN" altLang="en-US" sz="2400" dirty="0">
              <a:solidFill>
                <a:srgbClr val="6169E6"/>
              </a:solidFill>
              <a:latin typeface="微软雅黑" charset="0"/>
              <a:ea typeface="微软雅黑" charset="0"/>
            </a:endParaRPr>
          </a:p>
        </p:txBody>
      </p:sp>
      <p:sp>
        <p:nvSpPr>
          <p:cNvPr id="30" name="弧形 29"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9"/>
            </p:custDataLst>
          </p:nvPr>
        </p:nvSpPr>
        <p:spPr>
          <a:xfrm>
            <a:off x="5042877" y="2895913"/>
            <a:ext cx="2420730" cy="2420728"/>
          </a:xfrm>
          <a:prstGeom prst="arc">
            <a:avLst>
              <a:gd name="adj1" fmla="val 14273169"/>
              <a:gd name="adj2" fmla="val 18483701"/>
            </a:avLst>
          </a:prstGeom>
          <a:noFill/>
          <a:ln w="50800" cap="flat" cmpd="sng" algn="ctr">
            <a:gradFill flip="none" rotWithShape="1">
              <a:gsLst>
                <a:gs pos="0">
                  <a:srgbClr val="C299F5">
                    <a:alpha val="3000"/>
                  </a:srgbClr>
                </a:gs>
                <a:gs pos="100000">
                  <a:srgbClr val="6169E6"/>
                </a:gs>
              </a:gsLst>
              <a:lin ang="0" scaled="1"/>
              <a:tileRect/>
            </a:gradFill>
            <a:prstDash val="solid"/>
            <a:miter lim="800000"/>
            <a:tailEnd type="triangle"/>
          </a:ln>
          <a:effectLst/>
        </p:spPr>
        <p:txBody>
          <a:bodyPr rtlCol="0" anchor="ctr"/>
          <a:lstStyle/>
          <a:p>
            <a:pPr algn="ctr"/>
            <a:endParaRPr lang="zh-CN" altLang="en-US">
              <a:solidFill>
                <a:sysClr val="windowText" lastClr="000000"/>
              </a:solidFill>
              <a:latin typeface="Roboto" charset="0"/>
              <a:ea typeface="微软雅黑" charset="0"/>
            </a:endParaRPr>
          </a:p>
        </p:txBody>
      </p:sp>
      <p:sp>
        <p:nvSpPr>
          <p:cNvPr id="31" name="弧形 30"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10"/>
            </p:custDataLst>
          </p:nvPr>
        </p:nvSpPr>
        <p:spPr>
          <a:xfrm>
            <a:off x="5042877" y="2895913"/>
            <a:ext cx="2420730" cy="2420728"/>
          </a:xfrm>
          <a:prstGeom prst="arc">
            <a:avLst>
              <a:gd name="adj1" fmla="val 3446466"/>
              <a:gd name="adj2" fmla="val 7711827"/>
            </a:avLst>
          </a:prstGeom>
          <a:noFill/>
          <a:ln w="50800" cap="flat" cmpd="sng" algn="ctr">
            <a:gradFill flip="none" rotWithShape="1">
              <a:gsLst>
                <a:gs pos="100000">
                  <a:srgbClr val="C299F5">
                    <a:alpha val="3000"/>
                  </a:srgbClr>
                </a:gs>
                <a:gs pos="0">
                  <a:srgbClr val="6169E6"/>
                </a:gs>
              </a:gsLst>
              <a:lin ang="0" scaled="1"/>
              <a:tileRect/>
            </a:gradFill>
            <a:prstDash val="solid"/>
            <a:miter lim="800000"/>
            <a:tailEnd type="triangle"/>
          </a:ln>
          <a:effectLst/>
        </p:spPr>
        <p:txBody>
          <a:bodyPr rtlCol="0" anchor="ctr">
            <a:noAutofit/>
          </a:bodyPr>
          <a:lstStyle/>
          <a:p>
            <a:pPr lvl="0" algn="ctr">
              <a:buClrTx/>
              <a:buSzTx/>
              <a:buFontTx/>
            </a:pPr>
            <a:endParaRPr lang="zh-CN" altLang="en-US">
              <a:solidFill>
                <a:sysClr val="windowText" lastClr="000000"/>
              </a:solidFill>
              <a:latin typeface="Roboto" charset="0"/>
              <a:ea typeface="微软雅黑" charset="0"/>
              <a:sym typeface="+mn-ea"/>
            </a:endParaRPr>
          </a:p>
        </p:txBody>
      </p:sp>
      <p:sp>
        <p:nvSpPr>
          <p:cNvPr id="32" name="弧形 31"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11"/>
            </p:custDataLst>
          </p:nvPr>
        </p:nvSpPr>
        <p:spPr>
          <a:xfrm>
            <a:off x="1696324" y="2184739"/>
            <a:ext cx="9113836" cy="3850301"/>
          </a:xfrm>
          <a:prstGeom prst="arc">
            <a:avLst>
              <a:gd name="adj1" fmla="val 953099"/>
              <a:gd name="adj2" fmla="val 9919154"/>
            </a:avLst>
          </a:prstGeom>
          <a:noFill/>
          <a:ln w="31750" cap="flat" cmpd="sng" algn="ctr">
            <a:gradFill flip="none" rotWithShape="1">
              <a:gsLst>
                <a:gs pos="100000">
                  <a:srgbClr val="C299F5">
                    <a:alpha val="3000"/>
                  </a:srgbClr>
                </a:gs>
                <a:gs pos="0">
                  <a:srgbClr val="6169E6"/>
                </a:gs>
              </a:gsLst>
              <a:lin ang="0" scaled="1"/>
              <a:tileRect/>
            </a:gradFill>
            <a:prstDash val="solid"/>
            <a:miter lim="800000"/>
            <a:tailEnd type="triangle"/>
          </a:ln>
          <a:effectLst/>
        </p:spPr>
        <p:txBody>
          <a:bodyPr rtlCol="0" anchor="ctr">
            <a:noAutofit/>
          </a:bodyPr>
          <a:lstStyle/>
          <a:p>
            <a:pPr lvl="0" algn="ctr">
              <a:buClrTx/>
              <a:buSzTx/>
              <a:buFontTx/>
            </a:pPr>
            <a:endParaRPr lang="zh-CN" altLang="en-US">
              <a:solidFill>
                <a:sysClr val="windowText" lastClr="000000"/>
              </a:solidFill>
              <a:latin typeface="Roboto" charset="0"/>
              <a:ea typeface="微软雅黑" charset="0"/>
              <a:sym typeface="+mn-ea"/>
            </a:endParaRPr>
          </a:p>
        </p:txBody>
      </p:sp>
      <p:sp>
        <p:nvSpPr>
          <p:cNvPr id="33" name="箭头: 上 46" descr="e7d195523061f1c0c30ee18c1b05f65d12b38e2533cb2ccdAE0CC34CB5CBEBFAEC353FED4DECE97C3E379FD1D933F5E4DC18EF8EA6B7A1130D5F6DE9DD2BE4B0A8C9126ACE5083D1F5A9E323B29CCFC7DEADAAD02728B0B26805FC0164F031F02466FB02A7B77F86C82C4F768F0913E1F1903D27BA3D7A86E37F24010CBB9F297DA6371F3AC76D34"/>
          <p:cNvSpPr/>
          <p:nvPr>
            <p:custDataLst>
              <p:tags r:id="rId12"/>
            </p:custDataLst>
          </p:nvPr>
        </p:nvSpPr>
        <p:spPr>
          <a:xfrm rot="5400000">
            <a:off x="3076525" y="3905944"/>
            <a:ext cx="504532" cy="441884"/>
          </a:xfrm>
          <a:prstGeom prst="upArrow">
            <a:avLst>
              <a:gd name="adj1" fmla="val 50000"/>
              <a:gd name="adj2" fmla="val 60378"/>
            </a:avLst>
          </a:prstGeom>
          <a:gradFill flip="none" rotWithShape="1">
            <a:gsLst>
              <a:gs pos="96000">
                <a:srgbClr val="6069E6">
                  <a:alpha val="0"/>
                </a:srgbClr>
              </a:gs>
              <a:gs pos="0">
                <a:srgbClr val="6069E6">
                  <a:alpha val="100000"/>
                </a:srgbClr>
              </a:gs>
            </a:gsLst>
            <a:lin ang="54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charset="0"/>
              <a:ea typeface="微软雅黑" charset="0"/>
              <a:cs typeface="微软雅黑" charset="-122"/>
              <a:sym typeface="Roboto" charset="0"/>
            </a:endParaRPr>
          </a:p>
        </p:txBody>
      </p:sp>
      <p:sp>
        <p:nvSpPr>
          <p:cNvPr id="34" name="箭头: 上 100" descr="e7d195523061f1c0c30ee18c1b05f65d12b38e2533cb2ccdAE0CC34CB5CBEBFAEC353FED4DECE97C3E379FD1D933F5E4DC18EF8EA6B7A1130D5F6DE9DD2BE4B0A8C9126ACE5083D1F5A9E323B29CCFC7DEADAAD02728B0B26805FC0164F031F02466FB02A7B77F86C82C4F768F0913E1F1903D27BA3D7A86E37F24010CBB9F297DA6371F3AC76D34"/>
          <p:cNvSpPr/>
          <p:nvPr>
            <p:custDataLst>
              <p:tags r:id="rId13"/>
            </p:custDataLst>
          </p:nvPr>
        </p:nvSpPr>
        <p:spPr>
          <a:xfrm rot="5400000">
            <a:off x="8889808" y="3905944"/>
            <a:ext cx="504532" cy="441884"/>
          </a:xfrm>
          <a:prstGeom prst="upArrow">
            <a:avLst>
              <a:gd name="adj1" fmla="val 50000"/>
              <a:gd name="adj2" fmla="val 60378"/>
            </a:avLst>
          </a:prstGeom>
          <a:gradFill flip="none" rotWithShape="1">
            <a:gsLst>
              <a:gs pos="96000">
                <a:srgbClr val="6069E6">
                  <a:alpha val="0"/>
                </a:srgbClr>
              </a:gs>
              <a:gs pos="0">
                <a:srgbClr val="6069E6">
                  <a:alpha val="100000"/>
                </a:srgbClr>
              </a:gs>
            </a:gsLst>
            <a:lin ang="54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Roboto" charset="0"/>
              <a:ea typeface="微软雅黑" charset="0"/>
              <a:cs typeface="微软雅黑" charset="-122"/>
              <a:sym typeface="Roboto" charset="0"/>
            </a:endParaRPr>
          </a:p>
        </p:txBody>
      </p:sp>
      <p:sp>
        <p:nvSpPr>
          <p:cNvPr id="36" name="椭圆 12"/>
          <p:cNvSpPr/>
          <p:nvPr>
            <p:custDataLst>
              <p:tags r:id="rId14"/>
            </p:custDataLst>
          </p:nvPr>
        </p:nvSpPr>
        <p:spPr>
          <a:xfrm>
            <a:off x="3462655" y="1758315"/>
            <a:ext cx="5196840" cy="769620"/>
          </a:xfrm>
          <a:prstGeom prst="roundRect">
            <a:avLst>
              <a:gd name="adj" fmla="val 50000"/>
            </a:avLst>
          </a:prstGeom>
          <a:gradFill flip="none" rotWithShape="1">
            <a:gsLst>
              <a:gs pos="100000">
                <a:srgbClr val="C299F5"/>
              </a:gs>
              <a:gs pos="0">
                <a:srgbClr val="6069E6"/>
              </a:gs>
            </a:gsLst>
            <a:lin ang="2700000" scaled="1"/>
            <a:tileRect/>
          </a:gradFill>
          <a:ln w="6350" cap="flat" cmpd="sng" algn="ctr">
            <a:gradFill flip="none" rotWithShape="1">
              <a:gsLst>
                <a:gs pos="21800">
                  <a:srgbClr val="F3F6FB"/>
                </a:gs>
                <a:gs pos="0">
                  <a:srgbClr val="0055FF">
                    <a:lumMod val="0"/>
                    <a:lumOff val="100000"/>
                  </a:srgbClr>
                </a:gs>
                <a:gs pos="71440">
                  <a:srgbClr val="D7E1F2"/>
                </a:gs>
                <a:gs pos="99000">
                  <a:srgbClr val="0055FF">
                    <a:lumMod val="0"/>
                    <a:lumOff val="100000"/>
                  </a:srgbClr>
                </a:gs>
              </a:gsLst>
              <a:lin ang="2700000" scaled="1"/>
              <a:tileRect/>
            </a:gradFill>
            <a:prstDash val="solid"/>
            <a:miter lim="800000"/>
          </a:ln>
          <a:effectLst>
            <a:outerShdw blurRad="76200" dist="76200" dir="2700000" sx="102000" sy="102000" algn="tl" rotWithShape="0">
              <a:srgbClr val="6069E6">
                <a:alpha val="17000"/>
              </a:srgbClr>
            </a:outerShdw>
          </a:effectLst>
        </p:spPr>
        <p:txBody>
          <a:bodyPr rtlCol="0" anchor="ctr"/>
          <a:lstStyle/>
          <a:p>
            <a:pPr algn="ctr"/>
            <a:endParaRPr lang="zh-CN" altLang="en-US" dirty="0">
              <a:solidFill>
                <a:sysClr val="window" lastClr="FFFFFF"/>
              </a:solidFill>
              <a:latin typeface="Roboto" charset="0"/>
              <a:ea typeface="微软雅黑" charset="0"/>
            </a:endParaRPr>
          </a:p>
        </p:txBody>
      </p:sp>
      <p:sp>
        <p:nvSpPr>
          <p:cNvPr id="37" name="椭圆 13"/>
          <p:cNvSpPr/>
          <p:nvPr>
            <p:custDataLst>
              <p:tags r:id="rId15"/>
            </p:custDataLst>
          </p:nvPr>
        </p:nvSpPr>
        <p:spPr>
          <a:xfrm>
            <a:off x="3462655" y="1758315"/>
            <a:ext cx="5196840" cy="769620"/>
          </a:xfrm>
          <a:prstGeom prst="roundRect">
            <a:avLst>
              <a:gd name="adj" fmla="val 50000"/>
            </a:avLst>
          </a:prstGeom>
          <a:gradFill>
            <a:gsLst>
              <a:gs pos="4000">
                <a:srgbClr val="0055FF">
                  <a:lumMod val="11000"/>
                  <a:lumOff val="89000"/>
                </a:srgbClr>
              </a:gs>
              <a:gs pos="71440">
                <a:srgbClr val="878EED"/>
              </a:gs>
              <a:gs pos="99000">
                <a:srgbClr val="0055FF">
                  <a:lumMod val="0"/>
                  <a:lumOff val="100000"/>
                </a:srgbClr>
              </a:gs>
            </a:gsLst>
            <a:lin ang="2700000" scaled="1"/>
          </a:gradFill>
          <a:ln w="6350" cap="flat" cmpd="sng" algn="ctr">
            <a:gradFill flip="none" rotWithShape="1">
              <a:gsLst>
                <a:gs pos="21800">
                  <a:srgbClr val="F3F6FB"/>
                </a:gs>
                <a:gs pos="0">
                  <a:srgbClr val="0055FF">
                    <a:lumMod val="0"/>
                    <a:lumOff val="100000"/>
                  </a:srgbClr>
                </a:gs>
                <a:gs pos="71440">
                  <a:srgbClr val="D7E1F2"/>
                </a:gs>
                <a:gs pos="99000">
                  <a:srgbClr val="0055FF">
                    <a:lumMod val="0"/>
                    <a:lumOff val="100000"/>
                  </a:srgbClr>
                </a:gs>
              </a:gsLst>
              <a:lin ang="2700000" scaled="1"/>
              <a:tileRect/>
            </a:gradFill>
            <a:prstDash val="solid"/>
            <a:miter lim="800000"/>
          </a:ln>
          <a:effectLst>
            <a:outerShdw blurRad="50800" dist="12700" dir="2700000" sx="101000" sy="101000" algn="tl" rotWithShape="0">
              <a:sysClr val="window" lastClr="FFFFFF"/>
            </a:outerShdw>
          </a:effectLst>
        </p:spPr>
        <p:txBody>
          <a:bodyPr rtlCol="0" anchor="ctr"/>
          <a:lstStyle/>
          <a:p>
            <a:pPr algn="ctr"/>
            <a:endParaRPr lang="zh-CN" altLang="en-US">
              <a:solidFill>
                <a:sysClr val="window" lastClr="FFFFFF"/>
              </a:solidFill>
              <a:latin typeface="Roboto" charset="0"/>
              <a:ea typeface="微软雅黑" charset="0"/>
            </a:endParaRPr>
          </a:p>
        </p:txBody>
      </p:sp>
      <p:sp>
        <p:nvSpPr>
          <p:cNvPr id="38" name="椭圆 15"/>
          <p:cNvSpPr/>
          <p:nvPr>
            <p:custDataLst>
              <p:tags r:id="rId16"/>
            </p:custDataLst>
          </p:nvPr>
        </p:nvSpPr>
        <p:spPr>
          <a:xfrm>
            <a:off x="3662680" y="1789748"/>
            <a:ext cx="4772660" cy="706755"/>
          </a:xfrm>
          <a:prstGeom prst="roundRect">
            <a:avLst>
              <a:gd name="adj" fmla="val 50000"/>
            </a:avLst>
          </a:prstGeom>
          <a:gradFill flip="none" rotWithShape="1">
            <a:gsLst>
              <a:gs pos="100000">
                <a:srgbClr val="5694CB">
                  <a:lumMod val="0"/>
                  <a:lumOff val="100000"/>
                  <a:alpha val="0"/>
                </a:srgbClr>
              </a:gs>
              <a:gs pos="0">
                <a:srgbClr val="2A599F">
                  <a:lumMod val="0"/>
                  <a:lumOff val="100000"/>
                  <a:alpha val="84000"/>
                </a:srgbClr>
              </a:gs>
            </a:gsLst>
            <a:lin ang="2700000" scaled="1"/>
            <a:tileRect/>
          </a:gradFill>
          <a:ln w="9525" cap="flat" cmpd="sng" algn="ctr">
            <a:noFill/>
            <a:prstDash val="solid"/>
            <a:miter lim="800000"/>
          </a:ln>
          <a:effectLst/>
        </p:spPr>
        <p:txBody>
          <a:bodyPr rtlCol="0" anchor="ctr"/>
          <a:lstStyle/>
          <a:p>
            <a:pPr algn="ctr"/>
            <a:endParaRPr lang="zh-CN" altLang="en-US">
              <a:solidFill>
                <a:sysClr val="window" lastClr="FFFFFF"/>
              </a:solidFill>
              <a:latin typeface="Roboto" charset="0"/>
              <a:ea typeface="微软雅黑" charset="0"/>
            </a:endParaRPr>
          </a:p>
        </p:txBody>
      </p:sp>
      <p:sp>
        <p:nvSpPr>
          <p:cNvPr id="39" name="椭圆 16"/>
          <p:cNvSpPr/>
          <p:nvPr>
            <p:custDataLst>
              <p:tags r:id="rId17"/>
            </p:custDataLst>
          </p:nvPr>
        </p:nvSpPr>
        <p:spPr>
          <a:xfrm>
            <a:off x="3462655" y="1758315"/>
            <a:ext cx="5196840" cy="769620"/>
          </a:xfrm>
          <a:prstGeom prst="roundRect">
            <a:avLst>
              <a:gd name="adj" fmla="val 50000"/>
            </a:avLst>
          </a:prstGeom>
          <a:gradFill flip="none" rotWithShape="1">
            <a:gsLst>
              <a:gs pos="100000">
                <a:srgbClr val="5694CB">
                  <a:lumMod val="9000"/>
                  <a:lumOff val="91000"/>
                </a:srgbClr>
              </a:gs>
              <a:gs pos="0">
                <a:srgbClr val="2A599F">
                  <a:alpha val="0"/>
                  <a:lumMod val="0"/>
                  <a:lumOff val="100000"/>
                </a:srgbClr>
              </a:gs>
            </a:gsLst>
            <a:lin ang="2700000" scaled="1"/>
            <a:tileRect/>
          </a:gradFill>
          <a:ln w="19050" cap="flat" cmpd="sng" algn="ctr">
            <a:gradFill flip="none" rotWithShape="1">
              <a:gsLst>
                <a:gs pos="0">
                  <a:srgbClr val="C299F5"/>
                </a:gs>
                <a:gs pos="99000">
                  <a:srgbClr val="8389EC"/>
                </a:gs>
              </a:gsLst>
              <a:lin ang="2700000" scaled="1"/>
              <a:tileRect/>
            </a:gradFill>
            <a:prstDash val="solid"/>
            <a:miter lim="800000"/>
          </a:ln>
          <a:effectLst>
            <a:outerShdw blurRad="25400" dist="12700" dir="2700000" algn="tl" rotWithShape="0">
              <a:srgbClr val="616ED8">
                <a:alpha val="14000"/>
              </a:srgbClr>
            </a:outerShdw>
          </a:effectLst>
        </p:spPr>
        <p:txBody>
          <a:bodyPr rtlCol="0" anchor="ctr"/>
          <a:lstStyle/>
          <a:p>
            <a:pPr algn="ctr"/>
            <a:endParaRPr lang="zh-CN" altLang="en-US">
              <a:solidFill>
                <a:sysClr val="window" lastClr="FFFFFF"/>
              </a:solidFill>
              <a:latin typeface="Roboto" charset="0"/>
              <a:ea typeface="微软雅黑" charset="0"/>
            </a:endParaRPr>
          </a:p>
        </p:txBody>
      </p:sp>
      <p:sp>
        <p:nvSpPr>
          <p:cNvPr id="40" name="矩形 39"/>
          <p:cNvSpPr/>
          <p:nvPr>
            <p:custDataLst>
              <p:tags r:id="rId18"/>
            </p:custDataLst>
          </p:nvPr>
        </p:nvSpPr>
        <p:spPr>
          <a:xfrm>
            <a:off x="3040063" y="1829148"/>
            <a:ext cx="6096000" cy="583565"/>
          </a:xfrm>
          <a:prstGeom prst="rect">
            <a:avLst/>
          </a:prstGeom>
        </p:spPr>
        <p:txBody>
          <a:bodyPr>
            <a:spAutoFit/>
          </a:bodyPr>
          <a:lstStyle/>
          <a:p>
            <a:pPr algn="ctr"/>
            <a:r>
              <a:rPr lang="zh-CN" altLang="en-US" sz="2000" dirty="0">
                <a:solidFill>
                  <a:srgbClr val="6169E6"/>
                </a:solidFill>
                <a:latin typeface="微软雅黑" charset="0"/>
                <a:ea typeface="微软雅黑" charset="0"/>
                <a:cs typeface="微软雅黑" charset="0"/>
              </a:rPr>
              <a:t>运营模式</a:t>
            </a:r>
            <a:endParaRPr lang="en-US" altLang="zh-CN" sz="2000" dirty="0">
              <a:solidFill>
                <a:srgbClr val="6169E6"/>
              </a:solidFill>
              <a:latin typeface="微软雅黑" charset="0"/>
              <a:ea typeface="微软雅黑" charset="0"/>
              <a:cs typeface="微软雅黑" charset="0"/>
            </a:endParaRPr>
          </a:p>
          <a:p>
            <a:pPr algn="ctr"/>
            <a:r>
              <a:rPr lang="en-US" altLang="zh-CN" sz="1200" dirty="0">
                <a:solidFill>
                  <a:srgbClr val="E7E6E6">
                    <a:lumMod val="75000"/>
                  </a:srgbClr>
                </a:solidFill>
                <a:latin typeface="微软雅黑" charset="0"/>
                <a:ea typeface="微软雅黑" charset="0"/>
                <a:cs typeface="微软雅黑" charset="0"/>
              </a:rPr>
              <a:t>80%</a:t>
            </a:r>
            <a:r>
              <a:rPr lang="zh-CN" altLang="en-US" sz="1200" dirty="0">
                <a:solidFill>
                  <a:srgbClr val="E7E6E6">
                    <a:lumMod val="75000"/>
                  </a:srgbClr>
                </a:solidFill>
                <a:latin typeface="微软雅黑" charset="0"/>
                <a:ea typeface="微软雅黑" charset="0"/>
                <a:cs typeface="微软雅黑" charset="0"/>
              </a:rPr>
              <a:t>新用户来自短视频 </a:t>
            </a:r>
            <a:r>
              <a:rPr lang="en-US" altLang="zh-CN" sz="1200" dirty="0">
                <a:solidFill>
                  <a:srgbClr val="E7E6E6">
                    <a:lumMod val="75000"/>
                  </a:srgbClr>
                </a:solidFill>
                <a:latin typeface="微软雅黑" charset="0"/>
                <a:ea typeface="微软雅黑" charset="0"/>
                <a:cs typeface="微软雅黑" charset="0"/>
              </a:rPr>
              <a:t>|</a:t>
            </a:r>
            <a:r>
              <a:rPr lang="zh-CN" altLang="en-US" sz="1200" dirty="0">
                <a:solidFill>
                  <a:srgbClr val="E7E6E6">
                    <a:lumMod val="75000"/>
                  </a:srgbClr>
                </a:solidFill>
                <a:latin typeface="微软雅黑" charset="0"/>
                <a:ea typeface="微软雅黑" charset="0"/>
                <a:cs typeface="微软雅黑" charset="0"/>
              </a:rPr>
              <a:t> </a:t>
            </a:r>
            <a:r>
              <a:rPr lang="en-US" altLang="zh-CN" sz="1200" dirty="0">
                <a:solidFill>
                  <a:srgbClr val="E7E6E6">
                    <a:lumMod val="75000"/>
                  </a:srgbClr>
                </a:solidFill>
                <a:latin typeface="微软雅黑" charset="0"/>
                <a:ea typeface="微软雅黑" charset="0"/>
                <a:cs typeface="微软雅黑" charset="0"/>
              </a:rPr>
              <a:t>10NPS</a:t>
            </a:r>
            <a:r>
              <a:rPr lang="zh-CN" altLang="en-US" sz="1200" dirty="0">
                <a:solidFill>
                  <a:srgbClr val="E7E6E6">
                    <a:lumMod val="75000"/>
                  </a:srgbClr>
                </a:solidFill>
                <a:latin typeface="微软雅黑" charset="0"/>
                <a:ea typeface="微软雅黑" charset="0"/>
                <a:cs typeface="微软雅黑" charset="0"/>
              </a:rPr>
              <a:t>推荐值 </a:t>
            </a:r>
            <a:r>
              <a:rPr lang="en-US" altLang="zh-CN" sz="1200" dirty="0">
                <a:solidFill>
                  <a:srgbClr val="E7E6E6">
                    <a:lumMod val="75000"/>
                  </a:srgbClr>
                </a:solidFill>
                <a:latin typeface="微软雅黑" charset="0"/>
                <a:ea typeface="微软雅黑" charset="0"/>
                <a:cs typeface="微软雅黑" charset="0"/>
              </a:rPr>
              <a:t>|</a:t>
            </a:r>
            <a:r>
              <a:rPr lang="zh-CN" altLang="en-US" sz="1200" dirty="0">
                <a:solidFill>
                  <a:srgbClr val="E7E6E6">
                    <a:lumMod val="75000"/>
                  </a:srgbClr>
                </a:solidFill>
                <a:latin typeface="微软雅黑" charset="0"/>
                <a:ea typeface="微软雅黑" charset="0"/>
                <a:cs typeface="微软雅黑" charset="0"/>
              </a:rPr>
              <a:t> </a:t>
            </a:r>
            <a:r>
              <a:rPr lang="en-US" altLang="zh-CN" sz="1200" dirty="0">
                <a:solidFill>
                  <a:srgbClr val="E7E6E6">
                    <a:lumMod val="75000"/>
                  </a:srgbClr>
                </a:solidFill>
                <a:latin typeface="微软雅黑" charset="0"/>
                <a:ea typeface="微软雅黑" charset="0"/>
                <a:cs typeface="微软雅黑" charset="0"/>
              </a:rPr>
              <a:t>2</a:t>
            </a:r>
            <a:r>
              <a:rPr lang="zh-CN" altLang="en-US" sz="1200" dirty="0">
                <a:solidFill>
                  <a:srgbClr val="E7E6E6">
                    <a:lumMod val="75000"/>
                  </a:srgbClr>
                </a:solidFill>
                <a:latin typeface="微软雅黑" charset="0"/>
                <a:ea typeface="微软雅黑" charset="0"/>
                <a:cs typeface="微软雅黑" charset="0"/>
              </a:rPr>
              <a:t>小时极速送达</a:t>
            </a:r>
            <a:endParaRPr lang="zh-CN" altLang="en-US" sz="1200" dirty="0">
              <a:solidFill>
                <a:srgbClr val="E7E6E6">
                  <a:lumMod val="75000"/>
                </a:srgbClr>
              </a:solidFill>
              <a:latin typeface="微软雅黑" charset="0"/>
              <a:ea typeface="微软雅黑" charset="0"/>
              <a:cs typeface="微软雅黑" charset="0"/>
            </a:endParaRPr>
          </a:p>
        </p:txBody>
      </p:sp>
      <p:sp>
        <p:nvSpPr>
          <p:cNvPr id="41" name="椭圆 40" descr="e7d195523061f1c0c30ee18c1b05f65d12b38e2533cb2ccdAE0CC34CB5CBEBFAEC353FED4DECE97C3E379FD1D933F5E4DC18EF8EA6B7A1130D5F6DE9DD2BE4B0A8C9126ACE5083D1F5A9E323B29CCFC7C592C3DE36010C775864093B1AE11BE7779DB11EA877BF5E93C7A894F3BEF923282315AE05C47AF469CA43A0F5CB487DFDD3FC124DFDF1BD"/>
          <p:cNvSpPr>
            <a:spLocks noChangeAspect="1"/>
          </p:cNvSpPr>
          <p:nvPr>
            <p:custDataLst>
              <p:tags r:id="rId19"/>
            </p:custDataLst>
          </p:nvPr>
        </p:nvSpPr>
        <p:spPr>
          <a:xfrm>
            <a:off x="9621520" y="3255645"/>
            <a:ext cx="1766570" cy="1766570"/>
          </a:xfrm>
          <a:prstGeom prst="ellipse">
            <a:avLst/>
          </a:prstGeom>
          <a:gradFill flip="none" rotWithShape="1">
            <a:gsLst>
              <a:gs pos="100000">
                <a:srgbClr val="C299F5"/>
              </a:gs>
              <a:gs pos="0">
                <a:srgbClr val="6169E6"/>
              </a:gs>
            </a:gsLst>
            <a:lin ang="2700000" scaled="1"/>
            <a:tileRect/>
          </a:gradFill>
          <a:ln w="6350" cap="flat" cmpd="sng" algn="ctr">
            <a:gradFill flip="none" rotWithShape="1">
              <a:gsLst>
                <a:gs pos="21800">
                  <a:srgbClr val="F3F6FB"/>
                </a:gs>
                <a:gs pos="0">
                  <a:srgbClr val="0055FF">
                    <a:lumMod val="0"/>
                    <a:lumOff val="100000"/>
                  </a:srgbClr>
                </a:gs>
                <a:gs pos="71440">
                  <a:srgbClr val="D7E1F2"/>
                </a:gs>
                <a:gs pos="99000">
                  <a:srgbClr val="0055FF">
                    <a:lumMod val="0"/>
                    <a:lumOff val="100000"/>
                  </a:srgbClr>
                </a:gs>
              </a:gsLst>
              <a:lin ang="2700000" scaled="1"/>
              <a:tileRect/>
            </a:gradFill>
            <a:prstDash val="solid"/>
            <a:miter lim="800000"/>
          </a:ln>
          <a:effectLst>
            <a:outerShdw blurRad="76200" dist="76200" dir="2700000" sx="102000" sy="102000" algn="tl" rotWithShape="0">
              <a:srgbClr val="6169E6">
                <a:alpha val="17000"/>
              </a:srgbClr>
            </a:outerShdw>
          </a:effectLst>
        </p:spPr>
        <p:txBody>
          <a:bodyPr rtlCol="0" anchor="ctr"/>
          <a:p>
            <a:pPr algn="ctr"/>
            <a:endParaRPr lang="zh-CN" altLang="en-US" dirty="0">
              <a:solidFill>
                <a:sysClr val="window" lastClr="FFFFFF"/>
              </a:solidFill>
              <a:latin typeface="Roboto" charset="0"/>
              <a:ea typeface="微软雅黑" charset="0"/>
            </a:endParaRPr>
          </a:p>
        </p:txBody>
      </p:sp>
      <p:sp>
        <p:nvSpPr>
          <p:cNvPr id="42" name="椭圆 41"/>
          <p:cNvSpPr/>
          <p:nvPr>
            <p:custDataLst>
              <p:tags r:id="rId20"/>
            </p:custDataLst>
          </p:nvPr>
        </p:nvSpPr>
        <p:spPr>
          <a:xfrm>
            <a:off x="9621520" y="3255645"/>
            <a:ext cx="1766570" cy="1766570"/>
          </a:xfrm>
          <a:prstGeom prst="ellipse">
            <a:avLst/>
          </a:prstGeom>
          <a:gradFill flip="none" rotWithShape="1">
            <a:gsLst>
              <a:gs pos="100000">
                <a:sysClr val="window" lastClr="FFFFFF">
                  <a:alpha val="0"/>
                </a:sysClr>
              </a:gs>
              <a:gs pos="0">
                <a:srgbClr val="2A599F">
                  <a:lumMod val="0"/>
                  <a:lumOff val="100000"/>
                </a:srgbClr>
              </a:gs>
            </a:gsLst>
            <a:lin ang="2700000" scaled="1"/>
            <a:tileRect/>
          </a:gradFill>
          <a:ln w="9525" cap="flat" cmpd="sng" algn="ctr">
            <a:noFill/>
            <a:prstDash val="solid"/>
            <a:miter lim="800000"/>
          </a:ln>
          <a:effectLst/>
        </p:spPr>
        <p:txBody>
          <a:bodyPr rtlCol="0" anchor="ctr"/>
          <a:p>
            <a:pPr algn="ctr"/>
            <a:endParaRPr lang="zh-CN" altLang="en-US" sz="2800">
              <a:solidFill>
                <a:srgbClr val="0055FF">
                  <a:lumMod val="50000"/>
                </a:srgbClr>
              </a:solidFill>
              <a:latin typeface="Roboto" charset="0"/>
              <a:ea typeface="微软雅黑" charset="0"/>
            </a:endParaRPr>
          </a:p>
        </p:txBody>
      </p:sp>
      <p:sp>
        <p:nvSpPr>
          <p:cNvPr id="43" name="椭圆 42"/>
          <p:cNvSpPr/>
          <p:nvPr>
            <p:custDataLst>
              <p:tags r:id="rId21"/>
            </p:custDataLst>
          </p:nvPr>
        </p:nvSpPr>
        <p:spPr>
          <a:xfrm>
            <a:off x="9621520" y="3255645"/>
            <a:ext cx="1766570" cy="1766570"/>
          </a:xfrm>
          <a:prstGeom prst="ellipse">
            <a:avLst/>
          </a:prstGeom>
          <a:noFill/>
          <a:ln w="19050" cap="flat" cmpd="sng" algn="ctr">
            <a:solidFill>
              <a:sysClr val="window" lastClr="FFFFFF"/>
            </a:solidFill>
            <a:prstDash val="solid"/>
            <a:miter lim="800000"/>
          </a:ln>
          <a:effectLst>
            <a:outerShdw blurRad="25400" dist="12700" dir="2700000" algn="tl" rotWithShape="0">
              <a:srgbClr val="6069E6">
                <a:alpha val="14000"/>
              </a:srgbClr>
            </a:outerShdw>
          </a:effectLst>
        </p:spPr>
        <p:txBody>
          <a:bodyPr rtlCol="0" anchor="ctr"/>
          <a:p>
            <a:pPr algn="ctr"/>
            <a:endParaRPr lang="zh-CN" altLang="en-US" sz="3200">
              <a:solidFill>
                <a:sysClr val="window" lastClr="FFFFFF"/>
              </a:solidFill>
              <a:latin typeface="Roboto" charset="0"/>
              <a:ea typeface="微软雅黑" charset="0"/>
            </a:endParaRPr>
          </a:p>
        </p:txBody>
      </p:sp>
      <p:sp>
        <p:nvSpPr>
          <p:cNvPr id="44" name="文本框 43"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txBox="1"/>
          <p:nvPr>
            <p:custDataLst>
              <p:tags r:id="rId22"/>
            </p:custDataLst>
          </p:nvPr>
        </p:nvSpPr>
        <p:spPr>
          <a:xfrm>
            <a:off x="10108838" y="3712448"/>
            <a:ext cx="792480" cy="829945"/>
          </a:xfrm>
          <a:prstGeom prst="rect">
            <a:avLst/>
          </a:prstGeom>
          <a:noFill/>
        </p:spPr>
        <p:txBody>
          <a:bodyPr wrap="none" rtlCol="0">
            <a:spAutoFit/>
          </a:bodyPr>
          <a:p>
            <a:r>
              <a:rPr lang="zh-CN" altLang="en-US" sz="2400" dirty="0">
                <a:solidFill>
                  <a:srgbClr val="6169E6"/>
                </a:solidFill>
                <a:latin typeface="微软雅黑" charset="0"/>
                <a:ea typeface="微软雅黑" charset="0"/>
              </a:rPr>
              <a:t>线下</a:t>
            </a:r>
            <a:endParaRPr lang="en-US" altLang="zh-CN" sz="2400" dirty="0">
              <a:solidFill>
                <a:srgbClr val="6169E6"/>
              </a:solidFill>
              <a:latin typeface="微软雅黑" charset="0"/>
              <a:ea typeface="微软雅黑" charset="0"/>
            </a:endParaRPr>
          </a:p>
          <a:p>
            <a:r>
              <a:rPr lang="zh-CN" altLang="en-US" sz="2400" dirty="0">
                <a:solidFill>
                  <a:srgbClr val="6169E6"/>
                </a:solidFill>
                <a:latin typeface="微软雅黑" charset="0"/>
                <a:ea typeface="微软雅黑" charset="0"/>
              </a:rPr>
              <a:t>流量</a:t>
            </a:r>
            <a:endParaRPr lang="zh-CN" altLang="en-US" sz="2400" dirty="0">
              <a:solidFill>
                <a:srgbClr val="6169E6"/>
              </a:solidFill>
              <a:latin typeface="微软雅黑" charset="0"/>
              <a:ea typeface="微软雅黑"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
  <p:tag name="KSO_WM_UNIT_TYPE" val="i"/>
  <p:tag name="KSO_WM_UNIT_INDEX" val="2"/>
</p:tagLst>
</file>

<file path=ppt/tags/tag10.xml><?xml version="1.0" encoding="utf-8"?>
<p:tagLst xmlns:p="http://schemas.openxmlformats.org/presentationml/2006/main">
  <p:tag name="KSO_WM_DIAGRAM_VIRTUALLY_FRAME" val="{&quot;height&quot;:473.6,&quot;left&quot;:185.05,&quot;top&quot;:88.5,&quot;width&quot;:735.65}"/>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473.6,&quot;left&quot;:185.05,&quot;top&quot;:88.5,&quot;width&quot;:735.65}"/>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DIAGRAM_VIRTUALLY_FRAME" val="{&quot;height&quot;:473.6,&quot;left&quot;:185.05,&quot;top&quot;:88.5,&quot;width&quot;:735.65}"/>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DIAGRAM_VIRTUALLY_FRAME" val="{&quot;height&quot;:473.6,&quot;left&quot;:185.05,&quot;top&quot;:88.5,&quot;width&quot;:735.65}"/>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DIAGRAM_VIRTUALLY_FRAME" val="{&quot;height&quot;:473.6,&quot;left&quot;:185.05,&quot;top&quot;:88.5,&quot;width&quot;:735.65}"/>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677_5*n_h_i*1_1_1"/>
  <p:tag name="KSO_WM_TEMPLATE_CATEGORY" val="diagram"/>
  <p:tag name="KSO_WM_TEMPLATE_INDEX" val="2022867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DIAGRAM_VIRTUALLY_FRAME" val="{&quot;height&quot;:306.05,&quot;left&quot;:69.1,&quot;top&quot;:165.65,&quot;width&quot;:756.15}"/>
</p:tagLst>
</file>

<file path=ppt/tags/tag14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228677_5*n_h_h_i*1_2_5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4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228677_5*n_h_h_i*1_2_1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5.xml><?xml version="1.0" encoding="utf-8"?>
<p:tagLst xmlns:p="http://schemas.openxmlformats.org/presentationml/2006/main">
  <p:tag name="KSO_WM_DIAGRAM_VIRTUALLY_FRAME" val="{&quot;height&quot;:473.6,&quot;left&quot;:185.05,&quot;top&quot;:88.5,&quot;width&quot;:735.65}"/>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677_5*n_h_i*1_1_2"/>
  <p:tag name="KSO_WM_TEMPLATE_CATEGORY" val="diagram"/>
  <p:tag name="KSO_WM_TEMPLATE_INDEX" val="2022867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677_5*n_h_i*1_1_3"/>
  <p:tag name="KSO_WM_TEMPLATE_CATEGORY" val="diagram"/>
  <p:tag name="KSO_WM_TEMPLATE_INDEX" val="2022867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28677_5*n_h_i*1_1_4"/>
  <p:tag name="KSO_WM_TEMPLATE_CATEGORY" val="diagram"/>
  <p:tag name="KSO_WM_TEMPLATE_INDEX" val="2022867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228677_5*n_h_i*1_1_5"/>
  <p:tag name="KSO_WM_TEMPLATE_CATEGORY" val="diagram"/>
  <p:tag name="KSO_WM_TEMPLATE_INDEX" val="2022867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5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677_5*n_h_a*1_1_1"/>
  <p:tag name="KSO_WM_TEMPLATE_CATEGORY" val="diagram"/>
  <p:tag name="KSO_WM_TEMPLATE_INDEX" val="20228677"/>
  <p:tag name="KSO_WM_UNIT_LAYERLEVEL" val="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55.xml><?xml version="1.0" encoding="utf-8"?>
<p:tagLst xmlns:p="http://schemas.openxmlformats.org/presentationml/2006/main">
  <p:tag name="KSO_WM_UNIT_SUBTYPE" val="a"/>
  <p:tag name="KSO_WM_UNIT_PRESET_TEXT" val="单击此处输入您的正文"/>
  <p:tag name="KSO_WM_UNIT_NOCLEAR" val="0"/>
  <p:tag name="KSO_WM_UNIT_VALUE" val="15"/>
  <p:tag name="KSO_WM_UNIT_HIGHLIGHT" val="0"/>
  <p:tag name="KSO_WM_UNIT_COMPATIBLE" val="0"/>
  <p:tag name="KSO_WM_UNIT_DIAGRAM_ISNUMVISUAL" val="0"/>
  <p:tag name="KSO_WM_UNIT_DIAGRAM_ISREFERUNIT" val="0"/>
  <p:tag name="KSO_WM_DIAGRAM_GROUP_CODE" val="n1-1"/>
  <p:tag name="KSO_WM_UNIT_TYPE" val="n_h_f"/>
  <p:tag name="KSO_WM_UNIT_INDEX" val="1_1_1"/>
  <p:tag name="KSO_WM_UNIT_ID" val="diagram20228677_5*n_h_f*1_1_1"/>
  <p:tag name="KSO_WM_TEMPLATE_CATEGORY" val="diagram"/>
  <p:tag name="KSO_WM_TEMPLATE_INDEX" val="20228677"/>
  <p:tag name="KSO_WM_UNIT_LAYERLEVEL" val="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5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28677_5*n_h_h_i*1_2_4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5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228677_5*n_h_h_i*1_2_2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5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228677_5*n_h_h_i*1_2_3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28677_5*n_h_h_i*1_2_1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xml><?xml version="1.0" encoding="utf-8"?>
<p:tagLst xmlns:p="http://schemas.openxmlformats.org/presentationml/2006/main">
  <p:tag name="KSO_WM_DIAGRAM_VIRTUALLY_FRAME" val="{&quot;height&quot;:473.6,&quot;left&quot;:185.05,&quot;top&quot;:88.5,&quot;width&quot;:735.65}"/>
</p:tagLst>
</file>

<file path=ppt/tags/tag160.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28677_5*n_h_h_a*1_2_1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28677_5*n_h_h_i*1_2_1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2.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28677_5*n_h_h_f*1_2_1_1"/>
  <p:tag name="KSO_WM_TEMPLATE_CATEGORY" val="diagram"/>
  <p:tag name="KSO_WM_TEMPLATE_INDEX" val="20228677"/>
  <p:tag name="KSO_WM_UNIT_LAYERLEVEL" val="1_1_1_1"/>
  <p:tag name="KSO_WM_TAG_VERSION" val="1.0"/>
  <p:tag name="KSO_WM_BEAUTIFY_FLAG" val="#wm#"/>
  <p:tag name="KSO_WM_DIAGRAM_VIRTUALLY_FRAME" val="{&quot;height&quot;:306.05,&quot;left&quot;:69.1,&quot;top&quot;:165.65,&quot;width&quot;:756.15}"/>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28677_5*n_h_h_i*1_2_2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4.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28677_5*n_h_h_a*1_2_2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28677_5*n_h_h_i*1_2_2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6.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28677_5*n_h_h_f*1_2_2_1"/>
  <p:tag name="KSO_WM_TEMPLATE_CATEGORY" val="diagram"/>
  <p:tag name="KSO_WM_TEMPLATE_INDEX" val="20228677"/>
  <p:tag name="KSO_WM_UNIT_LAYERLEVEL" val="1_1_1_1"/>
  <p:tag name="KSO_WM_TAG_VERSION" val="1.0"/>
  <p:tag name="KSO_WM_BEAUTIFY_FLAG" val="#wm#"/>
  <p:tag name="KSO_WM_UNIT_VALUE" val="51"/>
  <p:tag name="KSO_WM_DIAGRAM_VIRTUALLY_FRAME" val="{&quot;height&quot;:306.05,&quot;left&quot;:69.1,&quot;top&quot;:165.65,&quot;width&quot;:756.15}"/>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228677_5*n_h_h_i*1_2_3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8.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3_1"/>
  <p:tag name="KSO_WM_UNIT_ID" val="diagram20228677_5*n_h_h_a*1_2_3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28677_5*n_h_h_i*1_2_3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xml><?xml version="1.0" encoding="utf-8"?>
<p:tagLst xmlns:p="http://schemas.openxmlformats.org/presentationml/2006/main">
  <p:tag name="KSO_WM_DIAGRAM_VIRTUALLY_FRAME" val="{&quot;height&quot;:473.6,&quot;left&quot;:185.05,&quot;top&quot;:88.5,&quot;width&quot;:735.65}"/>
</p:tagLst>
</file>

<file path=ppt/tags/tag170.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28677_5*n_h_h_f*1_2_3_1"/>
  <p:tag name="KSO_WM_TEMPLATE_CATEGORY" val="diagram"/>
  <p:tag name="KSO_WM_TEMPLATE_INDEX" val="20228677"/>
  <p:tag name="KSO_WM_UNIT_LAYERLEVEL" val="1_1_1_1"/>
  <p:tag name="KSO_WM_TAG_VERSION" val="1.0"/>
  <p:tag name="KSO_WM_BEAUTIFY_FLAG" val="#wm#"/>
  <p:tag name="KSO_WM_DIAGRAM_VIRTUALLY_FRAME" val="{&quot;height&quot;:306.05,&quot;left&quot;:69.1,&quot;top&quot;:165.65,&quot;width&quot;:756.15}"/>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20228677_5*n_h_h_i*1_2_4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2.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4_1"/>
  <p:tag name="KSO_WM_UNIT_ID" val="diagram20228677_5*n_h_h_a*1_2_4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228677_5*n_h_h_i*1_2_4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228677_5*n_h_h_f*1_2_4_1"/>
  <p:tag name="KSO_WM_TEMPLATE_CATEGORY" val="diagram"/>
  <p:tag name="KSO_WM_TEMPLATE_INDEX" val="20228677"/>
  <p:tag name="KSO_WM_UNIT_LAYERLEVEL" val="1_1_1_1"/>
  <p:tag name="KSO_WM_TAG_VERSION" val="1.0"/>
  <p:tag name="KSO_WM_BEAUTIFY_FLAG" val="#wm#"/>
  <p:tag name="KSO_WM_DIAGRAM_VIRTUALLY_FRAME" val="{&quot;height&quot;:306.05,&quot;left&quot;:69.1,&quot;top&quot;:165.65,&quot;width&quot;:756.15}"/>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20228677_5*n_h_h_i*1_2_5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6.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5_1"/>
  <p:tag name="KSO_WM_UNIT_ID" val="diagram20228677_5*n_h_h_a*1_2_5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3"/>
  <p:tag name="KSO_WM_UNIT_ID" val="diagram20228677_5*n_h_h_i*1_2_5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8.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20228677_5*n_h_h_f*1_2_5_1"/>
  <p:tag name="KSO_WM_TEMPLATE_CATEGORY" val="diagram"/>
  <p:tag name="KSO_WM_TEMPLATE_INDEX" val="20228677"/>
  <p:tag name="KSO_WM_UNIT_LAYERLEVEL" val="1_1_1_1"/>
  <p:tag name="KSO_WM_TAG_VERSION" val="1.0"/>
  <p:tag name="KSO_WM_BEAUTIFY_FLAG" val="#wm#"/>
  <p:tag name="KSO_WM_DIAGRAM_VIRTUALLY_FRAME" val="{&quot;height&quot;:306.05,&quot;left&quot;:69.1,&quot;top&quot;:165.65,&quot;width&quot;:756.15}"/>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i"/>
  <p:tag name="KSO_WM_UNIT_INDEX" val="1_1"/>
  <p:tag name="KSO_WM_UNIT_ID" val="diagram20228006_4*q_i*1_1"/>
  <p:tag name="KSO_WM_UNIT_LAYERLEVEL" val="1_1"/>
  <p:tag name="KSO_WM_UNIT_LINE_FORE_SCHEMECOLOR_INDEX" val="14"/>
  <p:tag name="KSO_WM_UNIT_LINE_FILL_TYPE" val="2"/>
  <p:tag name="KSO_WM_UNIT_TEXT_FILL_FORE_SCHEMECOLOR_INDEX" val="2"/>
  <p:tag name="KSO_WM_UNIT_TEXT_FILL_TYPE" val="1"/>
  <p:tag name="KSO_WM_DIAGRAM_VIRTUALLY_FRAME" val="{&quot;height&quot;:335.05860164577217,&quot;left&quot;:107.85,&quot;top&quot;:148.45,&quot;width&quot;:763.85}"/>
</p:tagLst>
</file>

<file path=ppt/tags/tag18.xml><?xml version="1.0" encoding="utf-8"?>
<p:tagLst xmlns:p="http://schemas.openxmlformats.org/presentationml/2006/main">
  <p:tag name="KSO_WM_DIAGRAM_VIRTUALLY_FRAME" val="{&quot;height&quot;:473.6,&quot;left&quot;:185.05,&quot;top&quot;:88.5,&quot;width&quot;:735.65}"/>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i"/>
  <p:tag name="KSO_WM_UNIT_INDEX" val="1_2"/>
  <p:tag name="KSO_WM_UNIT_ID" val="diagram20228006_4*q_i*1_2"/>
  <p:tag name="KSO_WM_UNIT_LAYERLEVEL" val="1_1"/>
  <p:tag name="KSO_WM_UNIT_LINE_FORE_SCHEMECOLOR_INDEX" val="14"/>
  <p:tag name="KSO_WM_UNIT_LINE_FILL_TYPE" val="2"/>
  <p:tag name="KSO_WM_UNIT_TEXT_FILL_FORE_SCHEMECOLOR_INDEX" val="2"/>
  <p:tag name="KSO_WM_UNIT_TEXT_FILL_TYPE" val="1"/>
  <p:tag name="KSO_WM_DIAGRAM_VIRTUALLY_FRAME" val="{&quot;height&quot;:335.05860164577217,&quot;left&quot;:107.85,&quot;top&quot;:148.45,&quot;width&quot;:763.85}"/>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6_1"/>
  <p:tag name="KSO_WM_UNIT_ID" val="diagram20228006_4*q_h_i*1_6_1"/>
  <p:tag name="KSO_WM_UNIT_LAYERLEVEL" val="1_1_1"/>
  <p:tag name="KSO_WM_UNIT_LINE_FORE_SCHEMECOLOR_INDEX" val="10"/>
  <p:tag name="KSO_WM_UNIT_LINE_FILL_TYPE" val="2"/>
  <p:tag name="KSO_WM_DIAGRAM_VIRTUALLY_FRAME" val="{&quot;height&quot;:335.05860164577217,&quot;left&quot;:107.85,&quot;top&quot;:148.45,&quot;width&quot;:763.85}"/>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6_2"/>
  <p:tag name="KSO_WM_UNIT_ID" val="diagram20228006_4*q_h_i*1_6_2"/>
  <p:tag name="KSO_WM_UNIT_LAYERLEVEL" val="1_1_1"/>
  <p:tag name="KSO_WM_UNIT_FILL_FORE_SCHEMECOLOR_INDEX" val="10"/>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6_1"/>
  <p:tag name="KSO_WM_UNIT_ID" val="diagram20228006_4*q_h_a*1_6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6_1"/>
  <p:tag name="KSO_WM_UNIT_ID" val="diagram20228006_4*q_h_f*1_6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4_2"/>
  <p:tag name="KSO_WM_UNIT_ID" val="diagram20228006_4*q_h_i*1_4_2"/>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4_3"/>
  <p:tag name="KSO_WM_UNIT_ID" val="diagram20228006_4*q_h_i*1_4_3"/>
  <p:tag name="KSO_WM_UNIT_LAYERLEVEL" val="1_1_1"/>
  <p:tag name="KSO_WM_UNIT_FILL_FORE_SCHEMECOLOR_INDEX" val="9"/>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4_1"/>
  <p:tag name="KSO_WM_UNIT_ID" val="diagram20228006_4*q_h_a*1_4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4_1"/>
  <p:tag name="KSO_WM_UNIT_ID" val="diagram20228006_4*q_h_f*1_4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5_1"/>
  <p:tag name="KSO_WM_UNIT_ID" val="diagram20228006_4*q_h_a*1_5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9.xml><?xml version="1.0" encoding="utf-8"?>
<p:tagLst xmlns:p="http://schemas.openxmlformats.org/presentationml/2006/main">
  <p:tag name="KSO_WM_DIAGRAM_VIRTUALLY_FRAME" val="{&quot;height&quot;:473.6,&quot;left&quot;:185.05,&quot;top&quot;:88.5,&quot;width&quot;:735.65}"/>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5_2"/>
  <p:tag name="KSO_WM_UNIT_ID" val="diagram20228006_4*q_h_i*1_5_2"/>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5_3"/>
  <p:tag name="KSO_WM_UNIT_ID" val="diagram20228006_4*q_h_i*1_5_3"/>
  <p:tag name="KSO_WM_UNIT_LAYERLEVEL" val="1_1_1"/>
  <p:tag name="KSO_WM_UNIT_FILL_FORE_SCHEMECOLOR_INDEX" val="10"/>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5_1"/>
  <p:tag name="KSO_WM_UNIT_ID" val="diagram20228006_4*q_h_f*1_5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5_4"/>
  <p:tag name="KSO_WM_UNIT_ID" val="diagram20228006_4*q_h_i*1_5_4"/>
  <p:tag name="KSO_WM_UNIT_LAYERLEVEL" val="1_1_1"/>
  <p:tag name="KSO_WM_DIAGRAM_VIRTUALLY_FRAME" val="{&quot;height&quot;:335.05860164577217,&quot;left&quot;:107.85,&quot;top&quot;:148.45,&quot;width&quot;:763.85}"/>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2_1"/>
  <p:tag name="KSO_WM_UNIT_ID" val="diagram20228006_4*q_h_i*1_2_1"/>
  <p:tag name="KSO_WM_UNIT_LAYERLEVEL" val="1_1_1"/>
  <p:tag name="KSO_WM_DIAGRAM_VIRTUALLY_FRAME" val="{&quot;height&quot;:335.05860164577217,&quot;left&quot;:107.85,&quot;top&quot;:148.45,&quot;width&quot;:763.85}"/>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1_4"/>
  <p:tag name="KSO_WM_UNIT_ID" val="diagram20228006_4*q_h_i*1_1_4"/>
  <p:tag name="KSO_WM_UNIT_LAYERLEVEL" val="1_1_1"/>
  <p:tag name="KSO_WM_DIAGRAM_VIRTUALLY_FRAME" val="{&quot;height&quot;:335.05860164577217,&quot;left&quot;:107.85,&quot;top&quot;:148.45,&quot;width&quot;:763.85}"/>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6_4"/>
  <p:tag name="KSO_WM_UNIT_ID" val="diagram20228006_4*q_h_i*1_6_4"/>
  <p:tag name="KSO_WM_UNIT_LAYERLEVEL" val="1_1_1"/>
  <p:tag name="KSO_WM_DIAGRAM_VIRTUALLY_FRAME" val="{&quot;height&quot;:335.05860164577217,&quot;left&quot;:107.85,&quot;top&quot;:148.45,&quot;width&quot;:763.85}"/>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3_4"/>
  <p:tag name="KSO_WM_UNIT_ID" val="diagram20228006_4*q_h_i*1_3_4"/>
  <p:tag name="KSO_WM_UNIT_LAYERLEVEL" val="1_1_1"/>
  <p:tag name="KSO_WM_DIAGRAM_VIRTUALLY_FRAME" val="{&quot;height&quot;:335.05860164577217,&quot;left&quot;:107.85,&quot;top&quot;:148.45,&quot;width&quot;:763.85}"/>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4_4"/>
  <p:tag name="KSO_WM_UNIT_ID" val="diagram20228006_4*q_h_i*1_4_4"/>
  <p:tag name="KSO_WM_UNIT_LAYERLEVEL" val="1_1_1"/>
  <p:tag name="KSO_WM_DIAGRAM_VIRTUALLY_FRAME" val="{&quot;height&quot;:335.05860164577217,&quot;left&quot;:107.85,&quot;top&quot;:148.45,&quot;width&quot;:763.85}"/>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5_1"/>
  <p:tag name="KSO_WM_UNIT_ID" val="diagram20228006_4*q_h_i*1_5_1"/>
  <p:tag name="KSO_WM_UNIT_LAYERLEVEL" val="1_1_1"/>
  <p:tag name="KSO_WM_DIAGRAM_VIRTUALLY_FRAME" val="{&quot;height&quot;:335.05860164577217,&quot;left&quot;:107.85,&quot;top&quot;:148.45,&quot;width&quot;:763.85}"/>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473.6,&quot;left&quot;:185.05,&quot;top&quot;:88.5,&quot;width&quot;:735.65}"/>
  <p:tag name="KSO_WM_BEAUTIFY_FLAG" val=""/>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2_2"/>
  <p:tag name="KSO_WM_UNIT_ID" val="diagram20228006_4*q_h_i*1_2_2"/>
  <p:tag name="KSO_WM_UNIT_LAYERLEVEL" val="1_1_1"/>
  <p:tag name="KSO_WM_DIAGRAM_VIRTUALLY_FRAME" val="{&quot;height&quot;:335.05860164577217,&quot;left&quot;:107.85,&quot;top&quot;:148.45,&quot;width&quot;:763.85}"/>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6_3"/>
  <p:tag name="KSO_WM_UNIT_ID" val="diagram20228006_4*q_h_i*1_6_3"/>
  <p:tag name="KSO_WM_UNIT_LAYERLEVEL" val="1_1_1"/>
  <p:tag name="KSO_WM_DIAGRAM_VIRTUALLY_FRAME" val="{&quot;height&quot;:335.05860164577217,&quot;left&quot;:107.85,&quot;top&quot;:148.45,&quot;width&quot;:763.85}"/>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1_1"/>
  <p:tag name="KSO_WM_UNIT_ID" val="diagram20228006_4*q_h_i*1_1_1"/>
  <p:tag name="KSO_WM_UNIT_LAYERLEVEL" val="1_1_1"/>
  <p:tag name="KSO_WM_DIAGRAM_VIRTUALLY_FRAME" val="{&quot;height&quot;:335.05860164577217,&quot;left&quot;:107.85,&quot;top&quot;:148.45,&quot;width&quot;:763.85}"/>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4_1"/>
  <p:tag name="KSO_WM_UNIT_ID" val="diagram20228006_4*q_h_i*1_4_1"/>
  <p:tag name="KSO_WM_UNIT_LAYERLEVEL" val="1_1_1"/>
  <p:tag name="KSO_WM_DIAGRAM_VIRTUALLY_FRAME" val="{&quot;height&quot;:335.05860164577217,&quot;left&quot;:107.85,&quot;top&quot;:148.45,&quot;width&quot;:763.85}"/>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3_1"/>
  <p:tag name="KSO_WM_UNIT_ID" val="diagram20228006_4*q_h_i*1_3_1"/>
  <p:tag name="KSO_WM_UNIT_LAYERLEVEL" val="1_1_1"/>
  <p:tag name="KSO_WM_DIAGRAM_VIRTUALLY_FRAME" val="{&quot;height&quot;:335.05860164577217,&quot;left&quot;:107.85,&quot;top&quot;:148.45,&quot;width&quot;:763.85}"/>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1_2"/>
  <p:tag name="KSO_WM_UNIT_ID" val="diagram20228006_4*q_h_i*1_1_2"/>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1_3"/>
  <p:tag name="KSO_WM_UNIT_ID" val="diagram20228006_4*q_h_i*1_1_3"/>
  <p:tag name="KSO_WM_UNIT_LAYERLEVEL" val="1_1_1"/>
  <p:tag name="KSO_WM_UNIT_FILL_FORE_SCHEMECOLOR_INDEX" val="6"/>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1_1"/>
  <p:tag name="KSO_WM_UNIT_ID" val="diagram20228006_4*q_h_a*1_1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1_1"/>
  <p:tag name="KSO_WM_UNIT_ID" val="diagram20228006_4*q_h_f*1_1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2_3"/>
  <p:tag name="KSO_WM_UNIT_ID" val="diagram20228006_4*q_h_i*1_2_3"/>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21.xml><?xml version="1.0" encoding="utf-8"?>
<p:tagLst xmlns:p="http://schemas.openxmlformats.org/presentationml/2006/main">
  <p:tag name="KSO_WM_DIAGRAM_VIRTUALLY_FRAME" val="{&quot;height&quot;:473.6,&quot;left&quot;:185.05,&quot;top&quot;:88.5,&quot;width&quot;:735.65}"/>
  <p:tag name="KSO_WM_BEAUTIFY_FLAG" val=""/>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2_4"/>
  <p:tag name="KSO_WM_UNIT_ID" val="diagram20228006_4*q_h_i*1_2_4"/>
  <p:tag name="KSO_WM_UNIT_LAYERLEVEL" val="1_1_1"/>
  <p:tag name="KSO_WM_UNIT_FILL_FORE_SCHEMECOLOR_INDEX" val="7"/>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2_1"/>
  <p:tag name="KSO_WM_UNIT_ID" val="diagram20228006_4*q_h_a*1_2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2_1"/>
  <p:tag name="KSO_WM_UNIT_ID" val="diagram20228006_4*q_h_f*1_2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3_2"/>
  <p:tag name="KSO_WM_UNIT_ID" val="diagram20228006_4*q_h_i*1_3_2"/>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3_3"/>
  <p:tag name="KSO_WM_UNIT_ID" val="diagram20228006_4*q_h_i*1_3_3"/>
  <p:tag name="KSO_WM_UNIT_LAYERLEVEL" val="1_1_1"/>
  <p:tag name="KSO_WM_UNIT_FILL_FORE_SCHEMECOLOR_INDEX" val="8"/>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3_1"/>
  <p:tag name="KSO_WM_UNIT_ID" val="diagram20228006_4*q_h_a*1_3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3_1"/>
  <p:tag name="KSO_WM_UNIT_ID" val="diagram20228006_4*q_h_f*1_3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99*199"/>
  <p:tag name="KSO_WM_DIAGRAM_GROUP_CODE" val="q1-1"/>
  <p:tag name="KSO_WM_UNIT_TYPE" val="q_h_x"/>
  <p:tag name="KSO_WM_UNIT_INDEX" val="1_5_1"/>
  <p:tag name="KSO_WM_UNIT_ID" val="diagram20228006_4*q_h_x*1_5_1"/>
  <p:tag name="KSO_WM_UNIT_LAYERLEVEL" val="1_1_1"/>
  <p:tag name="KSO_WM_DIAGRAM_VIRTUALLY_FRAME" val="{&quot;height&quot;:335.05860164577217,&quot;left&quot;:107.85,&quot;top&quot;:148.45,&quot;width&quot;:763.85}"/>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78*178"/>
  <p:tag name="KSO_WM_DIAGRAM_GROUP_CODE" val="q1-1"/>
  <p:tag name="KSO_WM_UNIT_TYPE" val="q_h_x"/>
  <p:tag name="KSO_WM_UNIT_INDEX" val="1_1_1"/>
  <p:tag name="KSO_WM_UNIT_ID" val="diagram20228006_4*q_h_x*1_1_1"/>
  <p:tag name="KSO_WM_UNIT_LAYERLEVEL" val="1_1_1"/>
  <p:tag name="KSO_WM_DIAGRAM_VIRTUALLY_FRAME" val="{&quot;height&quot;:335.05860164577217,&quot;left&quot;:107.85,&quot;top&quot;:148.45,&quot;width&quot;:763.85}"/>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60*160"/>
  <p:tag name="KSO_WM_DIAGRAM_GROUP_CODE" val="q1-1"/>
  <p:tag name="KSO_WM_UNIT_TYPE" val="q_h_x"/>
  <p:tag name="KSO_WM_UNIT_INDEX" val="1_2_1"/>
  <p:tag name="KSO_WM_UNIT_ID" val="diagram20228006_4*q_h_x*1_2_1"/>
  <p:tag name="KSO_WM_UNIT_LAYERLEVEL" val="1_1_1"/>
  <p:tag name="KSO_WM_DIAGRAM_VIRTUALLY_FRAME" val="{&quot;height&quot;:335.05860164577217,&quot;left&quot;:107.85,&quot;top&quot;:148.45,&quot;width&quot;:763.85}"/>
</p:tagLst>
</file>

<file path=ppt/tags/tag22.xml><?xml version="1.0" encoding="utf-8"?>
<p:tagLst xmlns:p="http://schemas.openxmlformats.org/presentationml/2006/main">
  <p:tag name="KSO_WM_DIAGRAM_VIRTUALLY_FRAME" val="{&quot;height&quot;:473.6,&quot;left&quot;:185.05,&quot;top&quot;:88.5,&quot;width&quot;:735.65}"/>
  <p:tag name="KSO_WM_BEAUTIFY_FLAG" val=""/>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212*212"/>
  <p:tag name="KSO_WM_DIAGRAM_GROUP_CODE" val="q1-1"/>
  <p:tag name="KSO_WM_UNIT_TYPE" val="q_h_x"/>
  <p:tag name="KSO_WM_UNIT_INDEX" val="1_3_1"/>
  <p:tag name="KSO_WM_UNIT_ID" val="diagram20228006_4*q_h_x*1_3_1"/>
  <p:tag name="KSO_WM_UNIT_LAYERLEVEL" val="1_1_1"/>
  <p:tag name="KSO_WM_DIAGRAM_VIRTUALLY_FRAME" val="{&quot;height&quot;:335.05860164577217,&quot;left&quot;:107.85,&quot;top&quot;:148.45,&quot;width&quot;:763.85}"/>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96*196"/>
  <p:tag name="KSO_WM_DIAGRAM_GROUP_CODE" val="q1-1"/>
  <p:tag name="KSO_WM_UNIT_TYPE" val="q_h_x"/>
  <p:tag name="KSO_WM_UNIT_INDEX" val="1_4_1"/>
  <p:tag name="KSO_WM_UNIT_ID" val="diagram20228006_4*q_h_x*1_4_1"/>
  <p:tag name="KSO_WM_UNIT_LAYERLEVEL" val="1_1_1"/>
  <p:tag name="KSO_WM_DIAGRAM_VIRTUALLY_FRAME" val="{&quot;height&quot;:335.05860164577217,&quot;left&quot;:107.85,&quot;top&quot;:148.45,&quot;width&quot;:763.85}"/>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88*188"/>
  <p:tag name="KSO_WM_DIAGRAM_GROUP_CODE" val="q1-1"/>
  <p:tag name="KSO_WM_UNIT_TYPE" val="q_h_x"/>
  <p:tag name="KSO_WM_UNIT_INDEX" val="1_6_1"/>
  <p:tag name="KSO_WM_UNIT_ID" val="diagram20228006_4*q_h_x*1_6_1"/>
  <p:tag name="KSO_WM_UNIT_LAYERLEVEL" val="1_1_1"/>
  <p:tag name="KSO_WM_DIAGRAM_VIRTUALLY_FRAME" val="{&quot;height&quot;:335.05860164577217,&quot;left&quot;:107.85,&quot;top&quot;:148.45,&quot;width&quot;:763.85}"/>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DIAGRAM_VIRTUALLY_FRAME" val="{&quot;height&quot;:473.6,&quot;left&quot;:185.05,&quot;top&quot;:88.5,&quot;width&quot;:735.65}"/>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473.6,&quot;left&quot;:185.05,&quot;top&quot;:88.5,&quot;width&quot;:735.65}"/>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548.5,&quot;left&quot;:-1.25,&quot;top&quot;:0,&quot;width&quot;:960.65}"/>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UNIT_VALUE" val="126*117"/>
  <p:tag name="KSO_WM_UNIT_HIGHLIGHT" val="0"/>
  <p:tag name="KSO_WM_UNIT_COMPATIBLE" val="0"/>
  <p:tag name="KSO_WM_UNIT_DIAGRAM_ISNUMVISUAL" val="0"/>
  <p:tag name="KSO_WM_UNIT_DIAGRAM_ISREFERUNIT" val="0"/>
  <p:tag name="KSO_WM_DIAGRAM_GROUP_CODE" val="q1-1"/>
  <p:tag name="KSO_WM_UNIT_TYPE" val="q_h_x"/>
  <p:tag name="KSO_WM_UNIT_INDEX" val="1_6_1"/>
  <p:tag name="KSO_WM_UNIT_ID" val="diagram20169953_5*q_h_x*1_6_1"/>
  <p:tag name="KSO_WM_TEMPLATE_CATEGORY" val="diagram"/>
  <p:tag name="KSO_WM_TEMPLATE_INDEX" val="20169953"/>
  <p:tag name="KSO_WM_UNIT_LAYERLEVEL" val="1_1_1"/>
  <p:tag name="KSO_WM_TAG_VERSION" val="1.0"/>
  <p:tag name="KSO_WM_BEAUTIFY_FLAG" val=""/>
  <p:tag name="KSO_WM_UNIT_FILL_FORE_SCHEMECOLOR_INDEX" val="14"/>
  <p:tag name="KSO_WM_UNIT_FILL_TYPE" val="1"/>
  <p:tag name="KSO_WM_UNIT_TEXT_FILL_FORE_SCHEMECOLOR_INDEX" val="13"/>
  <p:tag name="KSO_WM_UNIT_TEXT_FILL_TYPE" val="1"/>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473.6,&quot;left&quot;:185.05,&quot;top&quot;:88.5,&quot;width&quot;:735.65}"/>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473.6,&quot;left&quot;:185.05,&quot;top&quot;:88.5,&quot;width&quot;:735.65}"/>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473.6,&quot;left&quot;:185.05,&quot;top&quot;:88.5,&quot;width&quot;:735.65}"/>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1707</Words>
  <Application>WPS 演示</Application>
  <PresentationFormat>宽屏</PresentationFormat>
  <Paragraphs>299</Paragraphs>
  <Slides>18</Slides>
  <Notes>1</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18</vt:i4>
      </vt:variant>
    </vt:vector>
  </HeadingPairs>
  <TitlesOfParts>
    <vt:vector size="45" baseType="lpstr">
      <vt:lpstr>Arial</vt:lpstr>
      <vt:lpstr>宋体</vt:lpstr>
      <vt:lpstr>Wingdings</vt:lpstr>
      <vt:lpstr>微软雅黑</vt:lpstr>
      <vt:lpstr>汉仪旗黑</vt:lpstr>
      <vt:lpstr>微软雅黑</vt:lpstr>
      <vt:lpstr>宋体</vt:lpstr>
      <vt:lpstr>思源黑体 CN Normal</vt:lpstr>
      <vt:lpstr>汉仪中黑KW</vt:lpstr>
      <vt:lpstr>Roboto</vt:lpstr>
      <vt:lpstr>江城圆体 400W</vt:lpstr>
      <vt:lpstr>Montserrat</vt:lpstr>
      <vt:lpstr>阿里巴巴普惠体 R</vt:lpstr>
      <vt:lpstr>等线</vt:lpstr>
      <vt:lpstr>汉仪中等线KW</vt:lpstr>
      <vt:lpstr>阿里巴巴普惠体 B</vt:lpstr>
      <vt:lpstr>OPPOSans B</vt:lpstr>
      <vt:lpstr>阿里巴巴普惠体 R</vt:lpstr>
      <vt:lpstr>OPPOSans R</vt:lpstr>
      <vt:lpstr>Microsoft YaHei UI</vt:lpstr>
      <vt:lpstr>Gill Sans</vt:lpstr>
      <vt:lpstr>Calibri</vt:lpstr>
      <vt:lpstr>Helvetica Neue</vt:lpstr>
      <vt:lpstr>Arial Unicode MS</vt:lpstr>
      <vt:lpstr>苹方-简</vt:lpstr>
      <vt:lpstr>汉仪书宋二KW</vt:lpstr>
      <vt:lpstr>WPS</vt:lpstr>
      <vt:lpstr>在这里输入您的大标题</vt:lpstr>
      <vt:lpstr>PowerPoint 演示文稿</vt:lpstr>
      <vt:lpstr> 输入标题</vt:lpstr>
      <vt:lpstr>PowerPoint 演示文稿</vt:lpstr>
      <vt:lpstr>PowerPoint 演示文稿</vt:lpstr>
      <vt:lpstr>PowerPoint 演示文稿</vt:lpstr>
      <vt:lpstr>PowerPoint 演示文稿</vt:lpstr>
      <vt:lpstr> 输入标题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在这里输入您的大标题</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edy</cp:lastModifiedBy>
  <cp:revision>25</cp:revision>
  <dcterms:created xsi:type="dcterms:W3CDTF">2024-08-26T09:12:02Z</dcterms:created>
  <dcterms:modified xsi:type="dcterms:W3CDTF">2024-08-26T09:12:02Z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2052-6.6.1.8808</vt:lpwstr>
  </property>
  <property fmtid="{D5CDD505-2E9C-101B-9397-08002B2CF9AE}" pid="3" name="ICV">
    <vt:lpwstr>88DD147BE1FA3D88B843CC6634D867B2_43</vt:lpwstr>
  </property>
</Properties>
</file>